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90" r:id="rId4"/>
    <p:sldId id="291" r:id="rId5"/>
    <p:sldId id="294" r:id="rId6"/>
    <p:sldId id="293" r:id="rId7"/>
    <p:sldId id="296" r:id="rId8"/>
    <p:sldId id="295" r:id="rId9"/>
    <p:sldId id="298" r:id="rId10"/>
    <p:sldId id="297" r:id="rId11"/>
    <p:sldId id="299" r:id="rId12"/>
    <p:sldId id="301" r:id="rId13"/>
    <p:sldId id="300" r:id="rId14"/>
    <p:sldId id="302" r:id="rId15"/>
    <p:sldId id="303" r:id="rId16"/>
    <p:sldId id="306" r:id="rId17"/>
  </p:sldIdLst>
  <p:sldSz cx="18288000" cy="10287000"/>
  <p:notesSz cx="6858000" cy="9144000"/>
  <p:embeddedFontLst>
    <p:embeddedFont>
      <p:font typeface="Pretendard Bold" panose="02000803000000020004" pitchFamily="2" charset="-12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6" autoAdjust="0"/>
    <p:restoredTop sz="94629" autoAdjust="0"/>
  </p:normalViewPr>
  <p:slideViewPr>
    <p:cSldViewPr>
      <p:cViewPr varScale="1">
        <p:scale>
          <a:sx n="69" d="100"/>
          <a:sy n="69" d="100"/>
        </p:scale>
        <p:origin x="47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2.png"/><Relationship Id="rId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736600"/>
            <a:ext cx="508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850900"/>
            <a:ext cx="508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965200"/>
            <a:ext cx="508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092200"/>
            <a:ext cx="50800" cy="147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333500"/>
            <a:ext cx="508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574800"/>
            <a:ext cx="508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816100"/>
            <a:ext cx="508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206500"/>
            <a:ext cx="508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447800"/>
            <a:ext cx="508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689100"/>
            <a:ext cx="50800" cy="147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930400"/>
            <a:ext cx="508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2057400"/>
            <a:ext cx="508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609600"/>
            <a:ext cx="508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00" y="5854700"/>
            <a:ext cx="4508500" cy="444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2032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842000"/>
            <a:ext cx="63500" cy="1879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994400"/>
            <a:ext cx="63500" cy="1879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146800"/>
            <a:ext cx="63500" cy="1879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299200"/>
            <a:ext cx="63500" cy="1879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604000"/>
            <a:ext cx="63500" cy="1879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908800"/>
            <a:ext cx="63500" cy="1879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226300"/>
            <a:ext cx="63500" cy="1879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451600"/>
            <a:ext cx="63500" cy="1879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756400"/>
            <a:ext cx="63500" cy="1879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061200"/>
            <a:ext cx="63500" cy="1879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378700"/>
            <a:ext cx="63500" cy="1879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531100"/>
            <a:ext cx="63500" cy="1879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689600"/>
            <a:ext cx="63500" cy="1879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47200"/>
            <a:ext cx="18288000" cy="10033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2247900" y="3581400"/>
            <a:ext cx="138049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dirty="0">
                <a:solidFill>
                  <a:srgbClr val="404040"/>
                </a:solidFill>
                <a:latin typeface="Pretendard Bold"/>
              </a:rPr>
              <a:t>Project Mental - 2024 : </a:t>
            </a:r>
            <a:r>
              <a:rPr lang="en-US" sz="6000" dirty="0" err="1">
                <a:solidFill>
                  <a:srgbClr val="404040"/>
                </a:solidFill>
                <a:latin typeface="Pretendard Bold"/>
              </a:rPr>
              <a:t>PreProcessing</a:t>
            </a:r>
            <a:r>
              <a:rPr lang="en-US" sz="6000" dirty="0">
                <a:solidFill>
                  <a:srgbClr val="404040"/>
                </a:solidFill>
                <a:latin typeface="Pretendard Bol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B7E65D-B5A2-9762-18D0-EC40C2C0E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41812F2-6B18-2AE9-AD31-D707CC8B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000E5841-B74C-A181-E756-41D110949F0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6ABA30C-EE4F-341C-19BC-A59772EC70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736600"/>
            <a:ext cx="50800" cy="1473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0628AAC-27DA-6123-A5D5-E99F8AF314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850900"/>
            <a:ext cx="50800" cy="147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A658D83-993A-1E43-976E-6FFDE252CD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965200"/>
            <a:ext cx="50800" cy="147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EA9F9F7-8D86-36DA-CD98-7D568E4EB6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092200"/>
            <a:ext cx="508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5B2EA25-7F5F-9766-2E18-12AF41120F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333500"/>
            <a:ext cx="50800" cy="147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9DECC67-A3EB-94A2-5506-13F3FC54D1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574800"/>
            <a:ext cx="50800" cy="1473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BDFDECF-FF6F-94E2-C4F2-82E6A3CD6B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816100"/>
            <a:ext cx="50800" cy="1473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D812299-FB45-B395-7948-7E04F1B10D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206500"/>
            <a:ext cx="50800" cy="14732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D16C42A-5D0B-F29B-0DC8-AEB4EFD58E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447800"/>
            <a:ext cx="50800" cy="14732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DCF4A0A6-D1E6-AF62-4FB0-EB3E64275E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689100"/>
            <a:ext cx="50800" cy="1473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09D7E0AE-B844-BD84-563F-6064596AA6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930400"/>
            <a:ext cx="50800" cy="1473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30B0FA38-EFF8-72E0-7D25-A7865C6575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2057400"/>
            <a:ext cx="50800" cy="1473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EA8A9CBD-D229-7B33-FF74-6D1A167D20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609600"/>
            <a:ext cx="50800" cy="1473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FA58C421-A0DA-952C-8251-9F27C5891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00" y="5854700"/>
            <a:ext cx="4508500" cy="44450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E72A9485-FFB0-4D22-2168-67F25A52C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203200"/>
          </a:xfrm>
          <a:prstGeom prst="rect">
            <a:avLst/>
          </a:prstGeom>
        </p:spPr>
      </p:pic>
      <p:grpSp>
        <p:nvGrpSpPr>
          <p:cNvPr id="19" name="Group 19">
            <a:extLst>
              <a:ext uri="{FF2B5EF4-FFF2-40B4-BE49-F238E27FC236}">
                <a16:creationId xmlns:a16="http://schemas.microsoft.com/office/drawing/2014/main" id="{12954FF7-5F28-96F9-5635-44C60E5FE71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57371593-EFF9-7B36-2637-9B322142E0F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842000"/>
            <a:ext cx="63500" cy="1879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B407AFF5-E452-E6ED-ED20-6F07A7520E4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994400"/>
            <a:ext cx="63500" cy="18796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836AB4BF-276E-D3AF-06E1-408D44B190B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146800"/>
            <a:ext cx="63500" cy="18796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E0750352-FE43-72B8-306C-8FE1D070D0C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299200"/>
            <a:ext cx="63500" cy="18796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8244ED1A-3ED3-D45B-3E60-F57059E2ED1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604000"/>
            <a:ext cx="63500" cy="18796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C40CF49C-BD56-1AAF-5461-3D5F7BA4BD7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908800"/>
            <a:ext cx="63500" cy="18796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2EBFDCDC-F80B-70DD-2B76-7C2045FAF39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226300"/>
            <a:ext cx="63500" cy="18796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AFF44686-B64D-DD68-6529-28F5627E772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451600"/>
            <a:ext cx="63500" cy="18796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E15A6753-5879-75AF-ADBE-C0AA9CFC557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756400"/>
            <a:ext cx="63500" cy="18796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B5D09460-00E9-F977-E54C-3FDBA5F3161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061200"/>
            <a:ext cx="63500" cy="18796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2C1AA4B5-07ED-8290-600C-DC76C1706C5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378700"/>
            <a:ext cx="63500" cy="1879600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577EA812-922E-6737-0AB0-E6201A75F3D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531100"/>
            <a:ext cx="63500" cy="1879600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156865E6-EB85-F025-ECD4-88E882CCF49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689600"/>
            <a:ext cx="63500" cy="1879600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BAEFB8A2-B796-F81E-2149-718314F2E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47200"/>
            <a:ext cx="18288000" cy="1003300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80D8AF3C-C930-F68C-293A-9894A06CA482}"/>
              </a:ext>
            </a:extLst>
          </p:cNvPr>
          <p:cNvSpPr txBox="1"/>
          <p:nvPr/>
        </p:nvSpPr>
        <p:spPr>
          <a:xfrm>
            <a:off x="3848100" y="981076"/>
            <a:ext cx="10591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404040"/>
                </a:solidFill>
                <a:latin typeface="Pretendard Bold"/>
              </a:rPr>
              <a:t>Data </a:t>
            </a:r>
            <a:r>
              <a:rPr lang="en-US" sz="4000" b="0" i="0" u="none" strike="noStrike" dirty="0" err="1">
                <a:solidFill>
                  <a:srgbClr val="404040"/>
                </a:solidFill>
                <a:latin typeface="Pretendard Bold"/>
              </a:rPr>
              <a:t>PreProcessing</a:t>
            </a:r>
            <a:endParaRPr lang="en-US" sz="4000" b="0" i="0" u="none" strike="noStrike" dirty="0">
              <a:solidFill>
                <a:srgbClr val="404040"/>
              </a:solidFill>
              <a:latin typeface="Pretendard Bold"/>
            </a:endParaRPr>
          </a:p>
        </p:txBody>
      </p:sp>
      <p:pic>
        <p:nvPicPr>
          <p:cNvPr id="36" name="Picture 22">
            <a:extLst>
              <a:ext uri="{FF2B5EF4-FFF2-40B4-BE49-F238E27FC236}">
                <a16:creationId xmlns:a16="http://schemas.microsoft.com/office/drawing/2014/main" id="{272BE9ED-3784-529D-D843-6050B31B9D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757005" y="4362450"/>
            <a:ext cx="762000" cy="800100"/>
          </a:xfrm>
          <a:prstGeom prst="rect">
            <a:avLst/>
          </a:prstGeom>
        </p:spPr>
      </p:pic>
      <p:pic>
        <p:nvPicPr>
          <p:cNvPr id="37" name="그림 36" descr="텍스트, 스크린샷, 폰트, 문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F994D3D-24BA-9199-D6EB-FE033683BD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16151"/>
            <a:ext cx="7639051" cy="562712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A7FBE3A-2BA5-5B9A-8FE2-85CFFA011A5A}"/>
              </a:ext>
            </a:extLst>
          </p:cNvPr>
          <p:cNvSpPr/>
          <p:nvPr/>
        </p:nvSpPr>
        <p:spPr>
          <a:xfrm>
            <a:off x="609600" y="2502534"/>
            <a:ext cx="7162800" cy="41586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78B9145-80CE-E2C7-9364-D3BF2DEF8861}"/>
              </a:ext>
            </a:extLst>
          </p:cNvPr>
          <p:cNvSpPr/>
          <p:nvPr/>
        </p:nvSpPr>
        <p:spPr>
          <a:xfrm>
            <a:off x="609600" y="7125335"/>
            <a:ext cx="7162800" cy="5327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1" name="그림 50" descr="텍스트, 스크린샷, 폰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1826B09-6EAB-555A-871C-05B5FCD045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260" y="2662594"/>
            <a:ext cx="8237699" cy="45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26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95D089-D20E-4472-467E-3CA7AD1E2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7B56F2-06B2-30A3-DEDE-8455FA976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42248F7D-6389-61A6-2A00-395180CB88E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6A96346B-D416-F487-B6F3-E364530263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736600"/>
            <a:ext cx="50800" cy="1473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BC9B3B8-6F8B-2C9F-DD0E-BA9240AC82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850900"/>
            <a:ext cx="50800" cy="147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79A3727-0761-4047-B52F-6CAB8F276C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965200"/>
            <a:ext cx="50800" cy="147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29CE429-7D79-94FB-AB06-61441F583E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092200"/>
            <a:ext cx="508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D8DA5B2-F5BE-9554-8DF4-401A724F9F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333500"/>
            <a:ext cx="50800" cy="147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C786F36-F23F-FFCF-E0F7-3D76A35AD8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574800"/>
            <a:ext cx="50800" cy="1473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5D8D6D3-6FDD-3D0C-FEF7-D8C618CE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816100"/>
            <a:ext cx="50800" cy="1473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5B2EE3E-C772-EBFD-3C63-1B78C588DA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206500"/>
            <a:ext cx="50800" cy="14732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4B81596-E6DD-352A-055B-F6BA78A086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447800"/>
            <a:ext cx="50800" cy="14732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A524BD89-94EA-721A-B065-0775322A82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689100"/>
            <a:ext cx="50800" cy="1473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09636DB2-81B3-D6D8-57E5-DC74DBBF2F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930400"/>
            <a:ext cx="50800" cy="1473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1CE2A1AF-E68B-F32E-67C1-1D0B5596A6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2057400"/>
            <a:ext cx="50800" cy="1473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F67B6032-C88E-6238-82BC-24D2627FB39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609600"/>
            <a:ext cx="50800" cy="1473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06579C79-A651-9E17-E025-652CB6852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00" y="5854700"/>
            <a:ext cx="4508500" cy="44450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83C90A1B-0840-74E8-A624-5F2E1D1B3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203200"/>
          </a:xfrm>
          <a:prstGeom prst="rect">
            <a:avLst/>
          </a:prstGeom>
        </p:spPr>
      </p:pic>
      <p:grpSp>
        <p:nvGrpSpPr>
          <p:cNvPr id="19" name="Group 19">
            <a:extLst>
              <a:ext uri="{FF2B5EF4-FFF2-40B4-BE49-F238E27FC236}">
                <a16:creationId xmlns:a16="http://schemas.microsoft.com/office/drawing/2014/main" id="{19B3CF22-8D1E-CE2F-F673-660DFC27250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0DDC21CA-81E1-EB2F-B820-055B93DED6B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842000"/>
            <a:ext cx="63500" cy="1879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51747832-BF40-3D67-899F-A03B0A58F75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994400"/>
            <a:ext cx="63500" cy="18796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BDBC1021-260E-5248-B88A-C7C5DC4F3B8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146800"/>
            <a:ext cx="63500" cy="18796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B41092C5-1ACB-8BF0-9D88-19836B4E12C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299200"/>
            <a:ext cx="63500" cy="18796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53E55681-1E8A-5FD5-13E1-DEC79F004F0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604000"/>
            <a:ext cx="63500" cy="18796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03A8F4B9-8E43-ADCC-04B1-785D2346EAA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908800"/>
            <a:ext cx="63500" cy="18796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A52682AF-CF86-27E8-B428-867AE7C8D5D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226300"/>
            <a:ext cx="63500" cy="18796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FA6D4AE2-AEB6-429F-32B7-67655369AFB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451600"/>
            <a:ext cx="63500" cy="18796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18174C23-E17B-2236-BCD3-F8E6DDC8399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756400"/>
            <a:ext cx="63500" cy="18796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4C6A2076-6126-72EB-75B8-63E20DA3563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061200"/>
            <a:ext cx="63500" cy="18796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9CD198B5-F81A-7BD5-B14D-BB5B044C0CF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378700"/>
            <a:ext cx="63500" cy="1879600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097ABD26-5794-5F9E-532F-FCF1FDAE2FD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531100"/>
            <a:ext cx="63500" cy="1879600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B505C607-9670-FCA6-F446-68BF24C0E0C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689600"/>
            <a:ext cx="63500" cy="1879600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8DD92D0D-E2DA-6F71-56E7-DE90569BF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47200"/>
            <a:ext cx="18288000" cy="1003300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024C666B-A91A-64CA-CEA4-6C38BDB42C76}"/>
              </a:ext>
            </a:extLst>
          </p:cNvPr>
          <p:cNvSpPr txBox="1"/>
          <p:nvPr/>
        </p:nvSpPr>
        <p:spPr>
          <a:xfrm>
            <a:off x="4038600" y="946150"/>
            <a:ext cx="10591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404040"/>
                </a:solidFill>
                <a:latin typeface="Pretendard Bold"/>
              </a:rPr>
              <a:t>Data </a:t>
            </a:r>
            <a:r>
              <a:rPr lang="en-US" sz="4000" b="0" i="0" u="none" strike="noStrike" dirty="0" err="1">
                <a:solidFill>
                  <a:srgbClr val="404040"/>
                </a:solidFill>
                <a:latin typeface="Pretendard Bold"/>
              </a:rPr>
              <a:t>PreProcessing</a:t>
            </a:r>
            <a:endParaRPr lang="en-US" sz="4000" b="0" i="0" u="none" strike="noStrike" dirty="0">
              <a:solidFill>
                <a:srgbClr val="404040"/>
              </a:solidFill>
              <a:latin typeface="Pretendard Bold"/>
            </a:endParaRPr>
          </a:p>
        </p:txBody>
      </p:sp>
      <p:pic>
        <p:nvPicPr>
          <p:cNvPr id="36" name="Picture 22">
            <a:extLst>
              <a:ext uri="{FF2B5EF4-FFF2-40B4-BE49-F238E27FC236}">
                <a16:creationId xmlns:a16="http://schemas.microsoft.com/office/drawing/2014/main" id="{61DFBA89-DE0B-E017-8CCD-7224522AAD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763000" y="4588510"/>
            <a:ext cx="762000" cy="800100"/>
          </a:xfrm>
          <a:prstGeom prst="rect">
            <a:avLst/>
          </a:prstGeom>
        </p:spPr>
      </p:pic>
      <p:pic>
        <p:nvPicPr>
          <p:cNvPr id="40" name="그림 39" descr="텍스트, 영수증, 대수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B5768A-C0F1-B22B-E6CC-4723B84D2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01" y="2429511"/>
            <a:ext cx="7940600" cy="502786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21B6D3-5ABE-1DCB-E87E-2343A1536728}"/>
              </a:ext>
            </a:extLst>
          </p:cNvPr>
          <p:cNvSpPr/>
          <p:nvPr/>
        </p:nvSpPr>
        <p:spPr>
          <a:xfrm>
            <a:off x="348190" y="2698751"/>
            <a:ext cx="8110010" cy="350900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6EE5606-001C-8409-1A34-47E4C89F146D}"/>
              </a:ext>
            </a:extLst>
          </p:cNvPr>
          <p:cNvSpPr/>
          <p:nvPr/>
        </p:nvSpPr>
        <p:spPr>
          <a:xfrm>
            <a:off x="348190" y="6503303"/>
            <a:ext cx="8110010" cy="9540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7" name="그림 46" descr="텍스트, 스크린샷, 폰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DE4DAAD-80C9-16EC-F7B6-1C3547548C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975" y="2554660"/>
            <a:ext cx="8629923" cy="490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41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B5F3EC-0C04-46D1-7718-8B8E4DC80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BA09F7-84AD-F8D3-5A73-52E7BEAFF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4EE93B10-74A3-5BB4-0A79-4A85987F6A0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51D9DC92-C2D8-0788-9CDD-124406A29D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736600"/>
            <a:ext cx="50800" cy="1473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ABC71C-0624-AEEE-3418-E57C775AD3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850900"/>
            <a:ext cx="50800" cy="147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87559D8-6B6B-99C8-CF8D-80A00C8E55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965200"/>
            <a:ext cx="50800" cy="147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CE94330-6E08-DFC6-947B-8964D81B4C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092200"/>
            <a:ext cx="508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6F2E27F-BC46-BCEC-28E3-FCF4B12E95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333500"/>
            <a:ext cx="50800" cy="147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4E38B15-C94C-1795-AFFC-50B56D0945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574800"/>
            <a:ext cx="50800" cy="1473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7B34B91-D41C-A985-BD34-D82E099671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816100"/>
            <a:ext cx="50800" cy="1473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C8341E2-4DAF-C871-320C-6F8C9ED5489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206500"/>
            <a:ext cx="50800" cy="14732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5BA1FD1-8848-D7AC-E1E0-096F25D710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447800"/>
            <a:ext cx="50800" cy="14732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010DFD6-113F-7347-237E-A1FFFB4079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689100"/>
            <a:ext cx="50800" cy="1473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5D0C6E81-CCC0-C0AA-DCBB-E1839BCBD3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930400"/>
            <a:ext cx="50800" cy="1473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10ED75AF-A18A-DD27-1805-C8A10016E6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2057400"/>
            <a:ext cx="50800" cy="1473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37812479-5B08-1CC5-61B7-5FFC0B9B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609600"/>
            <a:ext cx="50800" cy="1473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200999A6-9968-335F-69B6-01DABA478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00" y="5854700"/>
            <a:ext cx="4508500" cy="44450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4D4684A4-C615-CB3B-F10E-7D5E71647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203200"/>
          </a:xfrm>
          <a:prstGeom prst="rect">
            <a:avLst/>
          </a:prstGeom>
        </p:spPr>
      </p:pic>
      <p:grpSp>
        <p:nvGrpSpPr>
          <p:cNvPr id="19" name="Group 19">
            <a:extLst>
              <a:ext uri="{FF2B5EF4-FFF2-40B4-BE49-F238E27FC236}">
                <a16:creationId xmlns:a16="http://schemas.microsoft.com/office/drawing/2014/main" id="{CE7167CA-13DD-536D-9653-D04F4546E32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08C5463B-4EE7-CF1D-466D-28F6A21E717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842000"/>
            <a:ext cx="63500" cy="1879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6CDA9B40-C8DD-2007-8E7A-7D02D9AC4A3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994400"/>
            <a:ext cx="63500" cy="18796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ADC3E466-812F-5385-2A9A-BDF8CEB4BBB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146800"/>
            <a:ext cx="63500" cy="18796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439AFF2E-7EE0-32DD-AC99-741F3838E3D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299200"/>
            <a:ext cx="63500" cy="18796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AFD0B87D-A6CE-79E4-9ABC-DC29309A1D0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604000"/>
            <a:ext cx="63500" cy="18796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06870FD2-15ED-0963-FFD0-E0C6E542009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908800"/>
            <a:ext cx="63500" cy="18796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D5AC2A89-4257-193B-5956-EBB6064D9BB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226300"/>
            <a:ext cx="63500" cy="18796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A57314A2-D749-4E6B-8350-AF55D825A64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451600"/>
            <a:ext cx="63500" cy="18796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AD593421-2189-8347-01D2-310856EF61F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756400"/>
            <a:ext cx="63500" cy="18796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52D1A833-3586-B2FF-C0E9-D2286EC123F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061200"/>
            <a:ext cx="63500" cy="18796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34FDD0CE-B273-9471-B981-A06F5BAA8F9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378700"/>
            <a:ext cx="63500" cy="1879600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28E5B2A6-FAA6-503E-58F9-3C723E0C480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531100"/>
            <a:ext cx="63500" cy="1879600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0A270C21-DA0A-2C04-56F3-396829E17C2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689600"/>
            <a:ext cx="63500" cy="1879600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24A35616-059A-9934-7FDD-56FDE81F2D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47200"/>
            <a:ext cx="18288000" cy="1003300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E52A34EE-062C-A883-B1FA-57F38D72DC43}"/>
              </a:ext>
            </a:extLst>
          </p:cNvPr>
          <p:cNvSpPr txBox="1"/>
          <p:nvPr/>
        </p:nvSpPr>
        <p:spPr>
          <a:xfrm>
            <a:off x="4038600" y="946150"/>
            <a:ext cx="10591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404040"/>
                </a:solidFill>
                <a:latin typeface="Pretendard Bold"/>
              </a:rPr>
              <a:t>Data </a:t>
            </a:r>
            <a:r>
              <a:rPr lang="en-US" sz="4000" b="0" i="0" u="none" strike="noStrike" dirty="0" err="1">
                <a:solidFill>
                  <a:srgbClr val="404040"/>
                </a:solidFill>
                <a:latin typeface="Pretendard Bold"/>
              </a:rPr>
              <a:t>PreProcessing</a:t>
            </a:r>
            <a:endParaRPr lang="en-US" sz="4000" b="0" i="0" u="none" strike="noStrike" dirty="0">
              <a:solidFill>
                <a:srgbClr val="404040"/>
              </a:solidFill>
              <a:latin typeface="Pretendard Bold"/>
            </a:endParaRPr>
          </a:p>
        </p:txBody>
      </p:sp>
      <p:pic>
        <p:nvPicPr>
          <p:cNvPr id="36" name="Picture 22">
            <a:extLst>
              <a:ext uri="{FF2B5EF4-FFF2-40B4-BE49-F238E27FC236}">
                <a16:creationId xmlns:a16="http://schemas.microsoft.com/office/drawing/2014/main" id="{24703F2A-BDBA-70DF-FFE3-1A80AD7E68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9253505" y="4914754"/>
            <a:ext cx="762000" cy="800100"/>
          </a:xfrm>
          <a:prstGeom prst="rect">
            <a:avLst/>
          </a:prstGeom>
        </p:spPr>
      </p:pic>
      <p:pic>
        <p:nvPicPr>
          <p:cNvPr id="37" name="그림 36" descr="텍스트, 폰트, 스크린샷, 영수증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A0D2F6F-343B-E9C1-04C4-E832097C36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04" y="2754337"/>
            <a:ext cx="8600388" cy="306705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D941BF-A810-3ADF-EC65-827F9BF5DF3E}"/>
              </a:ext>
            </a:extLst>
          </p:cNvPr>
          <p:cNvSpPr/>
          <p:nvPr/>
        </p:nvSpPr>
        <p:spPr>
          <a:xfrm>
            <a:off x="307084" y="3181350"/>
            <a:ext cx="8569908" cy="130018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A72FBC6-899C-6B81-A238-A6AFC4AD0EC6}"/>
              </a:ext>
            </a:extLst>
          </p:cNvPr>
          <p:cNvSpPr/>
          <p:nvPr/>
        </p:nvSpPr>
        <p:spPr>
          <a:xfrm>
            <a:off x="276604" y="4933804"/>
            <a:ext cx="8569908" cy="109713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0" name="그림 39" descr="텍스트, 폰트, 영수증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0192FA8-CEDB-5F24-9EE6-0842008221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4" y="6442075"/>
            <a:ext cx="5308600" cy="1397000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78FB38C0-11B5-DDB7-5AA2-92969D4E6515}"/>
              </a:ext>
            </a:extLst>
          </p:cNvPr>
          <p:cNvSpPr/>
          <p:nvPr/>
        </p:nvSpPr>
        <p:spPr>
          <a:xfrm>
            <a:off x="253406" y="6669183"/>
            <a:ext cx="8623585" cy="109713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8" name="그림 47" descr="텍스트, 스크린샷, 소프트웨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A46E132-B3F7-2AF2-15F8-7B1B3F641A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741" y="2552700"/>
            <a:ext cx="6596554" cy="61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17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EBBCBF-1731-3748-129E-5BAA49BA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F29AE4-0CC7-8661-2185-8CB373B4A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3A7B4FE-7416-ACE5-4FD1-772AA27DE98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D63BF262-1F38-5DE3-3306-5CF358EAF2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736600"/>
            <a:ext cx="50800" cy="1473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0543614-7D03-152E-B278-6B4C320BBD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850900"/>
            <a:ext cx="50800" cy="147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617F476-9ADC-C80E-48C6-A7A5C49652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965200"/>
            <a:ext cx="50800" cy="147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EE10D46-4603-FDC0-3936-3285C05E4B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092200"/>
            <a:ext cx="508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4ABDFFA-9AA8-211D-DA49-1BA2C94F41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333500"/>
            <a:ext cx="50800" cy="147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B94BC27-32AB-EC5B-A6FC-D257D7B33D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574800"/>
            <a:ext cx="50800" cy="1473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BDD099A-63C7-CD7F-AF90-BDE3BFF69A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816100"/>
            <a:ext cx="50800" cy="1473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DA52AE0-EEE8-5024-7914-0B08109D2C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206500"/>
            <a:ext cx="50800" cy="14732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2BC17E9-DB27-EBB1-3426-4B1C65749B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447800"/>
            <a:ext cx="50800" cy="14732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B2B9F83-DEA2-22DA-2006-E6E2631474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689100"/>
            <a:ext cx="50800" cy="1473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5F066618-3780-DBD7-0293-B61DB466BE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930400"/>
            <a:ext cx="50800" cy="1473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8691B06D-65CB-C1FA-1259-E964AE5D85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2057400"/>
            <a:ext cx="50800" cy="1473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B0875F1F-7231-B99D-318C-9650F62754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609600"/>
            <a:ext cx="50800" cy="1473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1C16095B-30E2-9967-01BE-E27D3CD1F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00" y="5854700"/>
            <a:ext cx="4508500" cy="44450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DF383970-3A64-94D7-ED6C-9AD447F14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203200"/>
          </a:xfrm>
          <a:prstGeom prst="rect">
            <a:avLst/>
          </a:prstGeom>
        </p:spPr>
      </p:pic>
      <p:grpSp>
        <p:nvGrpSpPr>
          <p:cNvPr id="19" name="Group 19">
            <a:extLst>
              <a:ext uri="{FF2B5EF4-FFF2-40B4-BE49-F238E27FC236}">
                <a16:creationId xmlns:a16="http://schemas.microsoft.com/office/drawing/2014/main" id="{D384D7E3-9500-C1B9-37E1-2F426C6FFC1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5C406735-81C7-AF3F-211A-9313593E3FF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842000"/>
            <a:ext cx="63500" cy="1879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420243A8-936F-1D2D-14BD-D5756AF8FD8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994400"/>
            <a:ext cx="63500" cy="18796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651C6DDA-70AC-A034-A155-D8A71228885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146800"/>
            <a:ext cx="63500" cy="18796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B73277F5-2053-7D88-FBA1-D1F40702343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299200"/>
            <a:ext cx="63500" cy="18796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2EE2B72F-2DB0-7EEB-20E5-45EEB440070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604000"/>
            <a:ext cx="63500" cy="18796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0C5C27ED-A9F8-C11F-D1E2-10C86CB4607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908800"/>
            <a:ext cx="63500" cy="18796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703B8B99-1C04-21EC-231E-39FD4CF0D25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226300"/>
            <a:ext cx="63500" cy="18796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F006CBA2-8DA2-2D46-0BF7-40C39C330DE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451600"/>
            <a:ext cx="63500" cy="18796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A76C48CA-E441-5E17-25AC-F8F634C7244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756400"/>
            <a:ext cx="63500" cy="18796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2157F608-0B91-03DC-8020-13928356595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061200"/>
            <a:ext cx="63500" cy="18796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72BA0CDB-4ACA-EE8D-646E-128F2BDB204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378700"/>
            <a:ext cx="63500" cy="1879600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8579CAE9-D2E5-6069-12D8-A483CB08491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531100"/>
            <a:ext cx="63500" cy="1879600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F2A8BFE7-D177-3E7E-B73E-8FF0996950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689600"/>
            <a:ext cx="63500" cy="1879600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65527A74-BD33-D932-29C9-4AE0D6422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47200"/>
            <a:ext cx="18288000" cy="1003300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1A8FC561-8D73-E5B4-FFB5-304892F479CA}"/>
              </a:ext>
            </a:extLst>
          </p:cNvPr>
          <p:cNvSpPr txBox="1"/>
          <p:nvPr/>
        </p:nvSpPr>
        <p:spPr>
          <a:xfrm>
            <a:off x="4038600" y="946150"/>
            <a:ext cx="10591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404040"/>
                </a:solidFill>
                <a:latin typeface="Pretendard Bold"/>
              </a:rPr>
              <a:t>Data </a:t>
            </a:r>
            <a:r>
              <a:rPr lang="en-US" sz="4000" b="0" i="0" u="none" strike="noStrike" dirty="0" err="1">
                <a:solidFill>
                  <a:srgbClr val="404040"/>
                </a:solidFill>
                <a:latin typeface="Pretendard Bold"/>
              </a:rPr>
              <a:t>PreProcessing</a:t>
            </a:r>
            <a:endParaRPr lang="en-US" sz="4000" b="0" i="0" u="none" strike="noStrike" dirty="0">
              <a:solidFill>
                <a:srgbClr val="404040"/>
              </a:solidFill>
              <a:latin typeface="Pretendard Bold"/>
            </a:endParaRPr>
          </a:p>
        </p:txBody>
      </p:sp>
      <p:pic>
        <p:nvPicPr>
          <p:cNvPr id="36" name="Picture 22">
            <a:extLst>
              <a:ext uri="{FF2B5EF4-FFF2-40B4-BE49-F238E27FC236}">
                <a16:creationId xmlns:a16="http://schemas.microsoft.com/office/drawing/2014/main" id="{178FFEC5-7293-ABC3-13B8-B536CE1322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953500" y="4864100"/>
            <a:ext cx="762000" cy="8001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2B83E0D-B50A-368B-8269-10155F9DFD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44849"/>
            <a:ext cx="6400808" cy="76200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E722A20-6C67-595C-0232-372C3A46B1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39" y="5240020"/>
            <a:ext cx="6680201" cy="635001"/>
          </a:xfrm>
          <a:prstGeom prst="rect">
            <a:avLst/>
          </a:prstGeom>
        </p:spPr>
      </p:pic>
      <p:pic>
        <p:nvPicPr>
          <p:cNvPr id="53" name="그림 52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80F6982-9C99-3E86-43F5-FEC1615ECA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119" y="2244505"/>
            <a:ext cx="7527632" cy="65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40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31A174-472A-A492-1A49-878FD266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70F3047-AB5C-E8C8-397D-4D1C041E9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A2D55799-BA0C-7490-CE64-8DB6C4E1EF1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09D09046-BB86-6B6A-1831-F9A450DE91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736600"/>
            <a:ext cx="50800" cy="1473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6A070AB-0402-2AEA-3A1B-D6E5C3EF3D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850900"/>
            <a:ext cx="50800" cy="147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286CBEB-70CA-DF21-E215-2C4F58343F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965200"/>
            <a:ext cx="50800" cy="147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F6BBA1A-33EF-09E1-D4AE-05219D0C15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092200"/>
            <a:ext cx="508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C60C0F0-4337-722A-E300-0CD44970F5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333500"/>
            <a:ext cx="50800" cy="147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BF34409-E70C-516A-534A-6152A6B552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574800"/>
            <a:ext cx="50800" cy="1473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18F6993-1829-F8C0-6DEB-60DB58D238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816100"/>
            <a:ext cx="50800" cy="1473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35A1177-F9AE-BFEE-9579-E22D4D005C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206500"/>
            <a:ext cx="50800" cy="14732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6F38B0F-93F9-06DE-CC03-E7EAAB8D68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447800"/>
            <a:ext cx="50800" cy="14732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C78A0CD-CBB9-0554-4FAE-FFDC4CCA28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689100"/>
            <a:ext cx="50800" cy="1473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1BFC23DB-2F67-A784-C63E-4BDD9C0FC2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930400"/>
            <a:ext cx="50800" cy="1473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4F90A12A-0AD5-8530-E01A-1FF0B33C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2057400"/>
            <a:ext cx="50800" cy="1473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07A0A639-C572-6090-9E72-671BE5A61B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609600"/>
            <a:ext cx="50800" cy="1473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25FF8256-B14E-5247-D211-53EF08028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00" y="5854700"/>
            <a:ext cx="4508500" cy="44450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A4CE1023-2018-002B-C838-F311EF6B0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203200"/>
          </a:xfrm>
          <a:prstGeom prst="rect">
            <a:avLst/>
          </a:prstGeom>
        </p:spPr>
      </p:pic>
      <p:grpSp>
        <p:nvGrpSpPr>
          <p:cNvPr id="19" name="Group 19">
            <a:extLst>
              <a:ext uri="{FF2B5EF4-FFF2-40B4-BE49-F238E27FC236}">
                <a16:creationId xmlns:a16="http://schemas.microsoft.com/office/drawing/2014/main" id="{F1EBE7A0-87DB-58A9-0921-2ECE2B62E58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4E3FD187-B365-54E4-1C66-CA4B878E408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842000"/>
            <a:ext cx="63500" cy="1879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F5CA40C6-268B-134B-F129-27E7A699E02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994400"/>
            <a:ext cx="63500" cy="18796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E4FAA457-33AE-DC13-D7AA-C1FA50ACC35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146800"/>
            <a:ext cx="63500" cy="18796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B23CFBF5-465D-19A8-2AEB-E4CAC71151B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299200"/>
            <a:ext cx="63500" cy="18796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2AF04368-AAEE-4A8C-8365-87823680576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604000"/>
            <a:ext cx="63500" cy="18796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446A33E2-C51D-EF6C-7BE1-F169D69D2F8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908800"/>
            <a:ext cx="63500" cy="18796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5C304F6A-6456-5EC7-CFE5-A1B27AECCCD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226300"/>
            <a:ext cx="63500" cy="18796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392032B6-2D52-11AD-852E-2E615E6F739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451600"/>
            <a:ext cx="63500" cy="18796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CAB1B141-A11D-202D-0ABD-5395C8BD20F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756400"/>
            <a:ext cx="63500" cy="18796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40E78A8C-E2E9-C779-9B7F-914931757ED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061200"/>
            <a:ext cx="63500" cy="18796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B850FC21-D233-3874-13FD-150BA7111FD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378700"/>
            <a:ext cx="63500" cy="1879600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76C752CC-A59B-A8DD-D4E0-B6C0B58F43D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531100"/>
            <a:ext cx="63500" cy="1879600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AC160A29-8DF8-58FA-5890-E39E461F6E5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689600"/>
            <a:ext cx="63500" cy="1879600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708BB8E8-A0BE-F3E9-F8B8-D67E049EA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47200"/>
            <a:ext cx="18288000" cy="1003300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4E06AF07-22BD-C6C5-F302-5047878231C3}"/>
              </a:ext>
            </a:extLst>
          </p:cNvPr>
          <p:cNvSpPr txBox="1"/>
          <p:nvPr/>
        </p:nvSpPr>
        <p:spPr>
          <a:xfrm>
            <a:off x="4038600" y="946150"/>
            <a:ext cx="10591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404040"/>
                </a:solidFill>
                <a:latin typeface="Pretendard Bold"/>
              </a:rPr>
              <a:t>Data </a:t>
            </a:r>
            <a:r>
              <a:rPr lang="en-US" sz="4000" b="0" i="0" u="none" strike="noStrike" dirty="0" err="1">
                <a:solidFill>
                  <a:srgbClr val="404040"/>
                </a:solidFill>
                <a:latin typeface="Pretendard Bold"/>
              </a:rPr>
              <a:t>PreProcessing</a:t>
            </a:r>
            <a:endParaRPr lang="en-US" sz="4000" b="0" i="0" u="none" strike="noStrike" dirty="0">
              <a:solidFill>
                <a:srgbClr val="404040"/>
              </a:solidFill>
              <a:latin typeface="Pretendard Bold"/>
            </a:endParaRPr>
          </a:p>
        </p:txBody>
      </p:sp>
      <p:pic>
        <p:nvPicPr>
          <p:cNvPr id="36" name="Picture 22">
            <a:extLst>
              <a:ext uri="{FF2B5EF4-FFF2-40B4-BE49-F238E27FC236}">
                <a16:creationId xmlns:a16="http://schemas.microsoft.com/office/drawing/2014/main" id="{BB078F70-4802-54A6-9669-76011AEB18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953500" y="4864100"/>
            <a:ext cx="762000" cy="8001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94AA23F-EF27-DA74-56F1-FD0BA1B82D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79" y="3796820"/>
            <a:ext cx="8035521" cy="67992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B26985F-4D81-BFCB-6682-185806C40A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61" y="5238750"/>
            <a:ext cx="6411677" cy="72389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D7183C-0841-A357-A3E5-68A9D876D9D4}"/>
              </a:ext>
            </a:extLst>
          </p:cNvPr>
          <p:cNvSpPr/>
          <p:nvPr/>
        </p:nvSpPr>
        <p:spPr>
          <a:xfrm>
            <a:off x="3035684" y="5238750"/>
            <a:ext cx="4508116" cy="7326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A932A08-AADC-7989-8401-D413A971A14F}"/>
              </a:ext>
            </a:extLst>
          </p:cNvPr>
          <p:cNvSpPr/>
          <p:nvPr/>
        </p:nvSpPr>
        <p:spPr>
          <a:xfrm>
            <a:off x="5289742" y="3768880"/>
            <a:ext cx="3244658" cy="6057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DEF1D01-CA57-FA34-7599-2C831B1998D9}"/>
              </a:ext>
            </a:extLst>
          </p:cNvPr>
          <p:cNvSpPr/>
          <p:nvPr/>
        </p:nvSpPr>
        <p:spPr>
          <a:xfrm>
            <a:off x="1827389" y="3826355"/>
            <a:ext cx="649111" cy="5583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6" name="그림 4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6C130D1-45A8-DC72-38E1-5C76996BE8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007" y="2279650"/>
            <a:ext cx="6273593" cy="610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60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6C448-1D70-8A0C-84C9-8FF734AF5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5F05A7-7203-85D0-6125-EE44AE239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9399AC1E-EBCC-1CB2-FD24-A43867FA90E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AD789A91-AD32-B950-ECF0-A5F220CD74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736600"/>
            <a:ext cx="50800" cy="1473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B32ED8B-C784-8AD3-DFBC-94B10E3233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850900"/>
            <a:ext cx="50800" cy="147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090202A-0D22-DD6C-1C45-69E898B4C9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965200"/>
            <a:ext cx="50800" cy="147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C682029-2BF0-EC40-184F-A51A030609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092200"/>
            <a:ext cx="508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E683509-7A7A-505E-30EB-3B4CFB4DDE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333500"/>
            <a:ext cx="50800" cy="147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288AD63-67F4-E37E-A697-7B9EC209D1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574800"/>
            <a:ext cx="50800" cy="1473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A980D68-4416-4283-E865-6A988DD0D8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816100"/>
            <a:ext cx="50800" cy="1473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0C25BC4-8DC3-B42E-F941-DBA4A28CE9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206500"/>
            <a:ext cx="50800" cy="14732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05751B8-F5AE-9B9A-E3E0-B6353B058C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447800"/>
            <a:ext cx="50800" cy="14732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18EFFB4-C7F2-9B8F-A2B4-6BC8B05596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689100"/>
            <a:ext cx="50800" cy="1473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E3552E30-5F01-9ACA-A4E8-AB054C83FA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930400"/>
            <a:ext cx="50800" cy="1473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6AAFEE5B-96EC-D32C-AE51-834DAF60C1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2057400"/>
            <a:ext cx="50800" cy="1473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C6FE2CF-4D5D-2662-3254-196E3CBCD7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609600"/>
            <a:ext cx="50800" cy="1473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CDDA68EC-D11C-B3D9-B170-E1C4085E3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00" y="5854700"/>
            <a:ext cx="4508500" cy="44450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5D7F8EEE-99D1-D7D6-ABE0-805A15CB8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203200"/>
          </a:xfrm>
          <a:prstGeom prst="rect">
            <a:avLst/>
          </a:prstGeom>
        </p:spPr>
      </p:pic>
      <p:grpSp>
        <p:nvGrpSpPr>
          <p:cNvPr id="19" name="Group 19">
            <a:extLst>
              <a:ext uri="{FF2B5EF4-FFF2-40B4-BE49-F238E27FC236}">
                <a16:creationId xmlns:a16="http://schemas.microsoft.com/office/drawing/2014/main" id="{7C060D00-1FD2-B069-7C36-1302E4515A8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07926999-1ACD-2764-99F4-2DEEF2218DC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842000"/>
            <a:ext cx="63500" cy="1879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061A4A51-1AA7-7252-A7CA-C51A69CD779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994400"/>
            <a:ext cx="63500" cy="18796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AFF43D9A-6BDD-F765-03B9-3FB201F71A6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146800"/>
            <a:ext cx="63500" cy="18796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6E5F6430-0AF5-15AE-3DEE-9DCBD23E9CD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299200"/>
            <a:ext cx="63500" cy="18796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3CCD7A5C-EE85-E012-0CB4-B036C60D11C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604000"/>
            <a:ext cx="63500" cy="18796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A15313CD-00BF-B7C6-57C7-20C4D3A636C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908800"/>
            <a:ext cx="63500" cy="18796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CE4A6E10-547F-E8B4-EA6D-8563656ECC7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226300"/>
            <a:ext cx="63500" cy="18796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F2EEFD8B-05B3-2BDB-A916-E732690E23B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451600"/>
            <a:ext cx="63500" cy="18796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A11B78D6-F2B5-6252-18C8-05BD28C42AF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756400"/>
            <a:ext cx="63500" cy="18796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E4CB3D90-60DB-2691-E9D1-129BC11B6FD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061200"/>
            <a:ext cx="63500" cy="18796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85EABAC2-021D-C95E-4668-7CB18567640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378700"/>
            <a:ext cx="63500" cy="1879600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511AAC68-56C6-4C09-443E-FFBD438D5C7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531100"/>
            <a:ext cx="63500" cy="1879600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CC6DBECB-3EC6-7F1F-4030-6BE874FBD5B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689600"/>
            <a:ext cx="63500" cy="1879600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E980B0EB-5071-625C-8385-53B0CDE34A30}"/>
              </a:ext>
            </a:extLst>
          </p:cNvPr>
          <p:cNvSpPr txBox="1"/>
          <p:nvPr/>
        </p:nvSpPr>
        <p:spPr>
          <a:xfrm>
            <a:off x="4038600" y="946150"/>
            <a:ext cx="10591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404040"/>
                </a:solidFill>
                <a:latin typeface="Pretendard Bold"/>
              </a:rPr>
              <a:t>Data </a:t>
            </a:r>
            <a:r>
              <a:rPr lang="en-US" sz="4000" b="0" i="0" u="none" strike="noStrike" dirty="0" err="1">
                <a:solidFill>
                  <a:srgbClr val="404040"/>
                </a:solidFill>
                <a:latin typeface="Pretendard Bold"/>
              </a:rPr>
              <a:t>PreProcessing</a:t>
            </a:r>
            <a:endParaRPr lang="en-US" sz="4000" b="0" i="0" u="none" strike="noStrike" dirty="0">
              <a:solidFill>
                <a:srgbClr val="404040"/>
              </a:solidFill>
              <a:latin typeface="Pretendard Bold"/>
            </a:endParaRPr>
          </a:p>
        </p:txBody>
      </p:sp>
      <p:pic>
        <p:nvPicPr>
          <p:cNvPr id="45" name="그림 44" descr="텍스트, 신문, 종이, 흑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9FCB45B-2CB9-EED5-ABB4-2F3E48CD4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1973944"/>
            <a:ext cx="11887200" cy="81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10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08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736600"/>
            <a:ext cx="508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850900"/>
            <a:ext cx="508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965200"/>
            <a:ext cx="508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092200"/>
            <a:ext cx="50800" cy="147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333500"/>
            <a:ext cx="50800" cy="147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574800"/>
            <a:ext cx="50800" cy="147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816100"/>
            <a:ext cx="50800" cy="147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206500"/>
            <a:ext cx="508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447800"/>
            <a:ext cx="50800" cy="1473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689100"/>
            <a:ext cx="50800" cy="1473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930400"/>
            <a:ext cx="50800" cy="1473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2057400"/>
            <a:ext cx="508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609600"/>
            <a:ext cx="508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00" y="5854700"/>
            <a:ext cx="4508500" cy="444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2032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842000"/>
            <a:ext cx="63500" cy="1879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994400"/>
            <a:ext cx="63500" cy="1879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146800"/>
            <a:ext cx="63500" cy="1879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299200"/>
            <a:ext cx="63500" cy="1879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604000"/>
            <a:ext cx="63500" cy="1879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908800"/>
            <a:ext cx="63500" cy="1879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226300"/>
            <a:ext cx="63500" cy="1879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451600"/>
            <a:ext cx="63500" cy="1879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756400"/>
            <a:ext cx="63500" cy="1879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061200"/>
            <a:ext cx="63500" cy="1879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378700"/>
            <a:ext cx="63500" cy="1879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531100"/>
            <a:ext cx="63500" cy="1879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689600"/>
            <a:ext cx="63500" cy="1879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47200"/>
            <a:ext cx="18288000" cy="10033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2222500" y="4229100"/>
            <a:ext cx="138557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800" b="0" i="0" u="none" strike="noStrike" dirty="0">
                <a:solidFill>
                  <a:srgbClr val="404040"/>
                </a:solidFill>
                <a:latin typeface="Pretendard Bold"/>
              </a:rPr>
              <a:t>Data </a:t>
            </a:r>
            <a:r>
              <a:rPr lang="en-US" sz="9800" b="0" i="0" u="none" strike="noStrike" dirty="0" err="1">
                <a:solidFill>
                  <a:srgbClr val="404040"/>
                </a:solidFill>
                <a:latin typeface="Pretendard Bold"/>
              </a:rPr>
              <a:t>PreProcessing</a:t>
            </a:r>
            <a:endParaRPr lang="en-US" sz="9800" b="0" i="0" u="none" strike="noStrike" dirty="0">
              <a:solidFill>
                <a:srgbClr val="404040"/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6F6E59-D374-3641-16A1-BB8626AA0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89C44B-81EE-1A3F-44C4-264D6FD6C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4FD0FC20-5218-3031-6B12-86461CFB2CE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EDE0EFC4-D8E4-53FA-B7D7-BD88BD397D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736600"/>
            <a:ext cx="50800" cy="1473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161288E-029D-94CA-0D22-6083E1DD69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850900"/>
            <a:ext cx="50800" cy="147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BC58303-0F3C-287B-5A4F-297F44426F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965200"/>
            <a:ext cx="50800" cy="147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06272E3-50EB-A0EC-9B83-04382DB610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092200"/>
            <a:ext cx="508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39941D6-C769-C135-833C-6B9F2F55C2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333500"/>
            <a:ext cx="50800" cy="147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85AD1F3-02E2-5863-AAF1-82954B1C2E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574800"/>
            <a:ext cx="50800" cy="1473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B901413-DCE9-4635-BC4A-B6E1129F20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816100"/>
            <a:ext cx="50800" cy="1473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F893AE6-EA16-139C-CE1A-83AE89C017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206500"/>
            <a:ext cx="50800" cy="14732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1D3F79A-CAEF-93DD-11A0-C187C159CF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447800"/>
            <a:ext cx="50800" cy="14732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9453A01-6767-3A7F-376B-CBFC50AE83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689100"/>
            <a:ext cx="50800" cy="1473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F29DF3C2-821B-2156-BDEC-FC27B3CA37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930400"/>
            <a:ext cx="50800" cy="1473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C58C6734-3E0C-E58E-D72D-3D1A0495A4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2057400"/>
            <a:ext cx="50800" cy="1473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86E38024-18A8-D19B-5AB3-329A633614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609600"/>
            <a:ext cx="50800" cy="1473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C0B856A4-F409-1EE1-A7C6-68C7D7F19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00" y="5854700"/>
            <a:ext cx="4508500" cy="44450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3402B6AE-7097-C9DC-04A9-5A5432DA1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203200"/>
          </a:xfrm>
          <a:prstGeom prst="rect">
            <a:avLst/>
          </a:prstGeom>
        </p:spPr>
      </p:pic>
      <p:grpSp>
        <p:nvGrpSpPr>
          <p:cNvPr id="19" name="Group 19">
            <a:extLst>
              <a:ext uri="{FF2B5EF4-FFF2-40B4-BE49-F238E27FC236}">
                <a16:creationId xmlns:a16="http://schemas.microsoft.com/office/drawing/2014/main" id="{019DFDB2-0FB2-0953-F953-9093E74614C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7DCB5465-49F5-2108-CFA9-C40565EB268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842000"/>
            <a:ext cx="63500" cy="1879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A2369AA5-C22F-8F99-61DA-D4A78B154C9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994400"/>
            <a:ext cx="63500" cy="18796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C6A9ABE2-4AA3-165B-48D0-C20DEBBEAAF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146800"/>
            <a:ext cx="63500" cy="18796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32B1352C-16FF-0A23-3E97-12523029776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299200"/>
            <a:ext cx="63500" cy="18796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92D72CF9-A1A8-C735-1A5D-A55C240B2CC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604000"/>
            <a:ext cx="63500" cy="18796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D7FE456A-0147-0449-5896-C7FC5EEB0A1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908800"/>
            <a:ext cx="63500" cy="18796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414FC375-F7EB-B51F-5550-1C5A06F90B9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226300"/>
            <a:ext cx="63500" cy="18796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28EDD863-F536-6346-1F07-58EC6EC01B1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451600"/>
            <a:ext cx="63500" cy="18796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F6E4210B-4A10-F297-48ED-818D523AE8A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756400"/>
            <a:ext cx="63500" cy="18796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2CEA6A88-EA13-F050-D98C-8C71C842D44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061200"/>
            <a:ext cx="63500" cy="18796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E972710B-8CFF-B84A-A2FC-90E5AB1A27D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378700"/>
            <a:ext cx="63500" cy="1879600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3F315827-673A-6505-2A1F-3224921C212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531100"/>
            <a:ext cx="63500" cy="1879600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A7C4B620-7A85-F544-A21A-E95B7CC9C0A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689600"/>
            <a:ext cx="63500" cy="1879600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BC1FC0EF-67B0-3360-9010-82C683818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47200"/>
            <a:ext cx="18288000" cy="1003300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ABE13868-E1A2-A59A-E302-A5BCABA6238B}"/>
              </a:ext>
            </a:extLst>
          </p:cNvPr>
          <p:cNvSpPr txBox="1"/>
          <p:nvPr/>
        </p:nvSpPr>
        <p:spPr>
          <a:xfrm>
            <a:off x="3505200" y="961390"/>
            <a:ext cx="10591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404040"/>
                </a:solidFill>
                <a:latin typeface="Pretendard Bold"/>
              </a:rPr>
              <a:t>Data </a:t>
            </a:r>
            <a:r>
              <a:rPr lang="en-US" sz="4000" b="0" i="0" u="none" strike="noStrike" dirty="0" err="1">
                <a:solidFill>
                  <a:srgbClr val="404040"/>
                </a:solidFill>
                <a:latin typeface="Pretendard Bold"/>
              </a:rPr>
              <a:t>PreProcessing</a:t>
            </a:r>
            <a:endParaRPr lang="en-US" sz="4000" b="0" i="0" u="none" strike="noStrike" dirty="0">
              <a:solidFill>
                <a:srgbClr val="404040"/>
              </a:solidFill>
              <a:latin typeface="Pretendard Bold"/>
            </a:endParaRPr>
          </a:p>
        </p:txBody>
      </p:sp>
      <p:pic>
        <p:nvPicPr>
          <p:cNvPr id="36" name="Picture 22">
            <a:extLst>
              <a:ext uri="{FF2B5EF4-FFF2-40B4-BE49-F238E27FC236}">
                <a16:creationId xmlns:a16="http://schemas.microsoft.com/office/drawing/2014/main" id="{C0F54CA8-C060-5A69-4406-C4F39870C1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020050" y="4746625"/>
            <a:ext cx="762000" cy="800100"/>
          </a:xfrm>
          <a:prstGeom prst="rect">
            <a:avLst/>
          </a:prstGeom>
        </p:spPr>
      </p:pic>
      <p:pic>
        <p:nvPicPr>
          <p:cNvPr id="61" name="그림 60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C5403BE-F0D3-2017-3B29-CB79D99A14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2430779"/>
            <a:ext cx="7772400" cy="5747018"/>
          </a:xfrm>
          <a:prstGeom prst="rect">
            <a:avLst/>
          </a:prstGeom>
        </p:spPr>
      </p:pic>
      <p:pic>
        <p:nvPicPr>
          <p:cNvPr id="63" name="그림 62" descr="텍스트, 폰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C1AEDEB-C676-85A6-B2E0-6CB0F8873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71850"/>
            <a:ext cx="3314700" cy="3867150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93B993EB-14CB-9523-52F7-390D7C29AAA7}"/>
              </a:ext>
            </a:extLst>
          </p:cNvPr>
          <p:cNvSpPr/>
          <p:nvPr/>
        </p:nvSpPr>
        <p:spPr>
          <a:xfrm>
            <a:off x="11201400" y="2609850"/>
            <a:ext cx="2819400" cy="1143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572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66F23-F7FF-F744-D0E3-F8474EB95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0D433A2-66C5-869F-B339-777C3FE0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8B0AEAFF-6B08-B812-747A-12519CDA464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5E081CE-A4F1-0C39-8091-1F85727511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736600"/>
            <a:ext cx="50800" cy="1473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1E9A808-DF42-3339-923B-EF47AD7510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850900"/>
            <a:ext cx="50800" cy="147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150CA42-9EC1-F6D6-2C51-C44E21E421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965200"/>
            <a:ext cx="50800" cy="147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896EE57-0FBA-18B8-FE0B-D2EF56F830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092200"/>
            <a:ext cx="508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D5D5111-9FF6-38F6-6866-E72A3EC28E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333500"/>
            <a:ext cx="50800" cy="147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4D5DC80-CF11-6761-19CC-B3332C1039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574800"/>
            <a:ext cx="50800" cy="1473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F1A55EB-EF80-6731-D988-3A46F868CA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816100"/>
            <a:ext cx="50800" cy="1473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9CBA0F1-472E-9934-A853-FECCF41C42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206500"/>
            <a:ext cx="50800" cy="14732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D27B071-2A0F-668F-B130-A2BF652304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447800"/>
            <a:ext cx="50800" cy="14732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4CFAD7E9-6087-C01A-E430-C3D46BDF9E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689100"/>
            <a:ext cx="50800" cy="1473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BD9161E1-D30A-192F-57AA-60019CEEBA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930400"/>
            <a:ext cx="50800" cy="1473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C3D60C7E-F54E-77B4-8C71-FE0BC9A83F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2057400"/>
            <a:ext cx="50800" cy="1473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B4C5E399-2DD6-CAEE-4764-25266B7085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609600"/>
            <a:ext cx="50800" cy="1473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8A5FF74B-7B08-738C-40AA-D10479A5A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00" y="5854700"/>
            <a:ext cx="4508500" cy="44450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08081199-0904-86EB-A04E-8FB04BB0A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203200"/>
          </a:xfrm>
          <a:prstGeom prst="rect">
            <a:avLst/>
          </a:prstGeom>
        </p:spPr>
      </p:pic>
      <p:grpSp>
        <p:nvGrpSpPr>
          <p:cNvPr id="19" name="Group 19">
            <a:extLst>
              <a:ext uri="{FF2B5EF4-FFF2-40B4-BE49-F238E27FC236}">
                <a16:creationId xmlns:a16="http://schemas.microsoft.com/office/drawing/2014/main" id="{E703C435-F011-BBE2-0352-B9DA906343A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7B8EB42D-DDEC-7167-650A-2B3252FE9A1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842000"/>
            <a:ext cx="63500" cy="1879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A698CC63-D01D-033E-035C-8A886343537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994400"/>
            <a:ext cx="63500" cy="18796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5EFF84D8-9AEB-A181-6339-AD9CFD82836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146800"/>
            <a:ext cx="63500" cy="18796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C60B9795-38FA-3292-71EA-BC372BDCB28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299200"/>
            <a:ext cx="63500" cy="18796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DA8E17B8-E6A2-738A-BFF8-9F464636BB6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604000"/>
            <a:ext cx="63500" cy="18796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1BD0B536-942C-A1A0-FA8B-70F972C4C56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908800"/>
            <a:ext cx="63500" cy="18796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C1DCAB66-442F-2049-19BA-4227672D20E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226300"/>
            <a:ext cx="63500" cy="18796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B5CC1D8A-5528-8890-7789-794CE7B6E59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451600"/>
            <a:ext cx="63500" cy="18796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8D30374E-0768-E6F3-9660-EEB915F5A02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756400"/>
            <a:ext cx="63500" cy="18796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072DCF88-D2BF-4830-97C2-843D1AC35CD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061200"/>
            <a:ext cx="63500" cy="18796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1BDEB1A5-8F53-C919-5456-0D6F0D87D74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378700"/>
            <a:ext cx="63500" cy="1879600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84A2123F-6767-6AC0-CA25-5827421DEB3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531100"/>
            <a:ext cx="63500" cy="1879600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8AF1E7FE-CDE9-352D-2345-C31F1C7DC1E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689600"/>
            <a:ext cx="63500" cy="1879600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F5C42EEB-895C-B2ED-8325-AB505C874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47200"/>
            <a:ext cx="18288000" cy="1003300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DC87EA7C-267A-59CA-3FF2-166D122A3A3C}"/>
              </a:ext>
            </a:extLst>
          </p:cNvPr>
          <p:cNvSpPr txBox="1"/>
          <p:nvPr/>
        </p:nvSpPr>
        <p:spPr>
          <a:xfrm>
            <a:off x="4038600" y="946150"/>
            <a:ext cx="10591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404040"/>
                </a:solidFill>
                <a:latin typeface="Pretendard Bold"/>
              </a:rPr>
              <a:t>Data </a:t>
            </a:r>
            <a:r>
              <a:rPr lang="en-US" sz="4000" b="0" i="0" u="none" strike="noStrike" dirty="0" err="1">
                <a:solidFill>
                  <a:srgbClr val="404040"/>
                </a:solidFill>
                <a:latin typeface="Pretendard Bold"/>
              </a:rPr>
              <a:t>PreProcessing</a:t>
            </a:r>
            <a:endParaRPr lang="en-US" sz="4000" b="0" i="0" u="none" strike="noStrike" dirty="0">
              <a:solidFill>
                <a:srgbClr val="404040"/>
              </a:solidFill>
              <a:latin typeface="Pretendard Bold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2A49276-7535-2E55-C136-8B999EC337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2119993"/>
            <a:ext cx="17011650" cy="1080105"/>
          </a:xfrm>
          <a:prstGeom prst="rect">
            <a:avLst/>
          </a:prstGeom>
        </p:spPr>
      </p:pic>
      <p:pic>
        <p:nvPicPr>
          <p:cNvPr id="36" name="Picture 22">
            <a:extLst>
              <a:ext uri="{FF2B5EF4-FFF2-40B4-BE49-F238E27FC236}">
                <a16:creationId xmlns:a16="http://schemas.microsoft.com/office/drawing/2014/main" id="{7A9B287C-B6C2-13F3-20E7-42DE8AA0A8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0" y="3829417"/>
            <a:ext cx="762000" cy="800100"/>
          </a:xfrm>
          <a:prstGeom prst="rect">
            <a:avLst/>
          </a:prstGeom>
        </p:spPr>
      </p:pic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9EB3BC86-C414-91CD-79BF-E34728F01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949767"/>
              </p:ext>
            </p:extLst>
          </p:nvPr>
        </p:nvGraphicFramePr>
        <p:xfrm>
          <a:off x="828674" y="5442317"/>
          <a:ext cx="16697330" cy="518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69733">
                  <a:extLst>
                    <a:ext uri="{9D8B030D-6E8A-4147-A177-3AD203B41FA5}">
                      <a16:colId xmlns:a16="http://schemas.microsoft.com/office/drawing/2014/main" val="2737632323"/>
                    </a:ext>
                  </a:extLst>
                </a:gridCol>
                <a:gridCol w="1669733">
                  <a:extLst>
                    <a:ext uri="{9D8B030D-6E8A-4147-A177-3AD203B41FA5}">
                      <a16:colId xmlns:a16="http://schemas.microsoft.com/office/drawing/2014/main" val="698619441"/>
                    </a:ext>
                  </a:extLst>
                </a:gridCol>
                <a:gridCol w="1669733">
                  <a:extLst>
                    <a:ext uri="{9D8B030D-6E8A-4147-A177-3AD203B41FA5}">
                      <a16:colId xmlns:a16="http://schemas.microsoft.com/office/drawing/2014/main" val="1615175864"/>
                    </a:ext>
                  </a:extLst>
                </a:gridCol>
                <a:gridCol w="1669733">
                  <a:extLst>
                    <a:ext uri="{9D8B030D-6E8A-4147-A177-3AD203B41FA5}">
                      <a16:colId xmlns:a16="http://schemas.microsoft.com/office/drawing/2014/main" val="116116791"/>
                    </a:ext>
                  </a:extLst>
                </a:gridCol>
                <a:gridCol w="1669733">
                  <a:extLst>
                    <a:ext uri="{9D8B030D-6E8A-4147-A177-3AD203B41FA5}">
                      <a16:colId xmlns:a16="http://schemas.microsoft.com/office/drawing/2014/main" val="573785068"/>
                    </a:ext>
                  </a:extLst>
                </a:gridCol>
                <a:gridCol w="1669733">
                  <a:extLst>
                    <a:ext uri="{9D8B030D-6E8A-4147-A177-3AD203B41FA5}">
                      <a16:colId xmlns:a16="http://schemas.microsoft.com/office/drawing/2014/main" val="865554588"/>
                    </a:ext>
                  </a:extLst>
                </a:gridCol>
                <a:gridCol w="1669733">
                  <a:extLst>
                    <a:ext uri="{9D8B030D-6E8A-4147-A177-3AD203B41FA5}">
                      <a16:colId xmlns:a16="http://schemas.microsoft.com/office/drawing/2014/main" val="3853378771"/>
                    </a:ext>
                  </a:extLst>
                </a:gridCol>
                <a:gridCol w="1669733">
                  <a:extLst>
                    <a:ext uri="{9D8B030D-6E8A-4147-A177-3AD203B41FA5}">
                      <a16:colId xmlns:a16="http://schemas.microsoft.com/office/drawing/2014/main" val="2252826698"/>
                    </a:ext>
                  </a:extLst>
                </a:gridCol>
                <a:gridCol w="1669733">
                  <a:extLst>
                    <a:ext uri="{9D8B030D-6E8A-4147-A177-3AD203B41FA5}">
                      <a16:colId xmlns:a16="http://schemas.microsoft.com/office/drawing/2014/main" val="626383198"/>
                    </a:ext>
                  </a:extLst>
                </a:gridCol>
                <a:gridCol w="1669733">
                  <a:extLst>
                    <a:ext uri="{9D8B030D-6E8A-4147-A177-3AD203B41FA5}">
                      <a16:colId xmlns:a16="http://schemas.microsoft.com/office/drawing/2014/main" val="3937405069"/>
                    </a:ext>
                  </a:extLst>
                </a:gridCol>
              </a:tblGrid>
              <a:tr h="478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나이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교육수준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문해력 및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수리력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병력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복용 중인 약물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수술 이력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뇌졸중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기타병력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시력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60975"/>
                  </a:ext>
                </a:extLst>
              </a:tr>
            </a:tbl>
          </a:graphicData>
        </a:graphic>
      </p:graphicFrame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19B7FC45-1A9C-D9B7-D56D-F39EFB4C7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004355"/>
              </p:ext>
            </p:extLst>
          </p:nvPr>
        </p:nvGraphicFramePr>
        <p:xfrm>
          <a:off x="828673" y="6139547"/>
          <a:ext cx="1669733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69733">
                  <a:extLst>
                    <a:ext uri="{9D8B030D-6E8A-4147-A177-3AD203B41FA5}">
                      <a16:colId xmlns:a16="http://schemas.microsoft.com/office/drawing/2014/main" val="3738218791"/>
                    </a:ext>
                  </a:extLst>
                </a:gridCol>
                <a:gridCol w="1669733">
                  <a:extLst>
                    <a:ext uri="{9D8B030D-6E8A-4147-A177-3AD203B41FA5}">
                      <a16:colId xmlns:a16="http://schemas.microsoft.com/office/drawing/2014/main" val="1985577963"/>
                    </a:ext>
                  </a:extLst>
                </a:gridCol>
                <a:gridCol w="1669733">
                  <a:extLst>
                    <a:ext uri="{9D8B030D-6E8A-4147-A177-3AD203B41FA5}">
                      <a16:colId xmlns:a16="http://schemas.microsoft.com/office/drawing/2014/main" val="2654326195"/>
                    </a:ext>
                  </a:extLst>
                </a:gridCol>
                <a:gridCol w="1669733">
                  <a:extLst>
                    <a:ext uri="{9D8B030D-6E8A-4147-A177-3AD203B41FA5}">
                      <a16:colId xmlns:a16="http://schemas.microsoft.com/office/drawing/2014/main" val="1915034639"/>
                    </a:ext>
                  </a:extLst>
                </a:gridCol>
                <a:gridCol w="1669733">
                  <a:extLst>
                    <a:ext uri="{9D8B030D-6E8A-4147-A177-3AD203B41FA5}">
                      <a16:colId xmlns:a16="http://schemas.microsoft.com/office/drawing/2014/main" val="890133435"/>
                    </a:ext>
                  </a:extLst>
                </a:gridCol>
                <a:gridCol w="1669733">
                  <a:extLst>
                    <a:ext uri="{9D8B030D-6E8A-4147-A177-3AD203B41FA5}">
                      <a16:colId xmlns:a16="http://schemas.microsoft.com/office/drawing/2014/main" val="1138181235"/>
                    </a:ext>
                  </a:extLst>
                </a:gridCol>
                <a:gridCol w="1669733">
                  <a:extLst>
                    <a:ext uri="{9D8B030D-6E8A-4147-A177-3AD203B41FA5}">
                      <a16:colId xmlns:a16="http://schemas.microsoft.com/office/drawing/2014/main" val="4001138855"/>
                    </a:ext>
                  </a:extLst>
                </a:gridCol>
                <a:gridCol w="1669733">
                  <a:extLst>
                    <a:ext uri="{9D8B030D-6E8A-4147-A177-3AD203B41FA5}">
                      <a16:colId xmlns:a16="http://schemas.microsoft.com/office/drawing/2014/main" val="1822434170"/>
                    </a:ext>
                  </a:extLst>
                </a:gridCol>
                <a:gridCol w="1669733">
                  <a:extLst>
                    <a:ext uri="{9D8B030D-6E8A-4147-A177-3AD203B41FA5}">
                      <a16:colId xmlns:a16="http://schemas.microsoft.com/office/drawing/2014/main" val="111527637"/>
                    </a:ext>
                  </a:extLst>
                </a:gridCol>
                <a:gridCol w="1669733">
                  <a:extLst>
                    <a:ext uri="{9D8B030D-6E8A-4147-A177-3AD203B41FA5}">
                      <a16:colId xmlns:a16="http://schemas.microsoft.com/office/drawing/2014/main" val="1781261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청력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식습관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음주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흡연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가족력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주요 불만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기억력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언어능력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지남력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786513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101B6695-9E4B-5A8E-4665-4E6DD9C69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676072"/>
              </p:ext>
            </p:extLst>
          </p:nvPr>
        </p:nvGraphicFramePr>
        <p:xfrm>
          <a:off x="828672" y="6911341"/>
          <a:ext cx="16697331" cy="5791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385333">
                  <a:extLst>
                    <a:ext uri="{9D8B030D-6E8A-4147-A177-3AD203B41FA5}">
                      <a16:colId xmlns:a16="http://schemas.microsoft.com/office/drawing/2014/main" val="4203819519"/>
                    </a:ext>
                  </a:extLst>
                </a:gridCol>
                <a:gridCol w="2385333">
                  <a:extLst>
                    <a:ext uri="{9D8B030D-6E8A-4147-A177-3AD203B41FA5}">
                      <a16:colId xmlns:a16="http://schemas.microsoft.com/office/drawing/2014/main" val="1031446017"/>
                    </a:ext>
                  </a:extLst>
                </a:gridCol>
                <a:gridCol w="2385333">
                  <a:extLst>
                    <a:ext uri="{9D8B030D-6E8A-4147-A177-3AD203B41FA5}">
                      <a16:colId xmlns:a16="http://schemas.microsoft.com/office/drawing/2014/main" val="2359430463"/>
                    </a:ext>
                  </a:extLst>
                </a:gridCol>
                <a:gridCol w="2385333">
                  <a:extLst>
                    <a:ext uri="{9D8B030D-6E8A-4147-A177-3AD203B41FA5}">
                      <a16:colId xmlns:a16="http://schemas.microsoft.com/office/drawing/2014/main" val="1475961666"/>
                    </a:ext>
                  </a:extLst>
                </a:gridCol>
                <a:gridCol w="2385333">
                  <a:extLst>
                    <a:ext uri="{9D8B030D-6E8A-4147-A177-3AD203B41FA5}">
                      <a16:colId xmlns:a16="http://schemas.microsoft.com/office/drawing/2014/main" val="1602259181"/>
                    </a:ext>
                  </a:extLst>
                </a:gridCol>
                <a:gridCol w="2385333">
                  <a:extLst>
                    <a:ext uri="{9D8B030D-6E8A-4147-A177-3AD203B41FA5}">
                      <a16:colId xmlns:a16="http://schemas.microsoft.com/office/drawing/2014/main" val="4000807767"/>
                    </a:ext>
                  </a:extLst>
                </a:gridCol>
                <a:gridCol w="2385333">
                  <a:extLst>
                    <a:ext uri="{9D8B030D-6E8A-4147-A177-3AD203B41FA5}">
                      <a16:colId xmlns:a16="http://schemas.microsoft.com/office/drawing/2014/main" val="1210828548"/>
                    </a:ext>
                  </a:extLst>
                </a:gridCol>
              </a:tblGrid>
              <a:tr h="3145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판단력 및 문제해결능력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사회활동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가정 및 취미 생활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일상 생활 수행 능력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성격 및 행동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환자 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ID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레이블</a:t>
                      </a:r>
                      <a:endParaRPr lang="en-US" altLang="ko-KR" sz="1600" b="1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09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342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806E7D-85EE-D559-55A0-A4C7FF5E7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0568A05-7C91-E85A-DA2E-287760AB8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58692B10-FD80-DEF5-1670-5CB7480BC90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BECD0501-2F0B-4169-6124-167F06CB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736600"/>
            <a:ext cx="50800" cy="1473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02344AA-454B-76F2-CAF8-8B175B74FC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850900"/>
            <a:ext cx="50800" cy="147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D1DB3D4-99FE-5552-354E-5E71178A37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965200"/>
            <a:ext cx="50800" cy="147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3A57CDA-8AFB-4E9C-E803-BCFC74CE0A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092200"/>
            <a:ext cx="508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0D19542-A560-BD2F-4EF5-5639BBDB5C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333500"/>
            <a:ext cx="50800" cy="147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0750FB1-A00B-C6D4-DD14-09A1E18D80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574800"/>
            <a:ext cx="50800" cy="1473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5EA07E4-87D8-240A-6DE3-032BDEEFCD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816100"/>
            <a:ext cx="50800" cy="1473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8A1637C-91FF-27AD-3DEC-AFA3FC38A5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206500"/>
            <a:ext cx="50800" cy="14732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93664D1-78CA-F021-00D8-65A9DAED59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447800"/>
            <a:ext cx="50800" cy="14732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58786A1-D179-6C37-87CF-5D56D316DE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689100"/>
            <a:ext cx="50800" cy="1473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1C5F1824-0B51-F146-8039-D087C8C260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930400"/>
            <a:ext cx="50800" cy="1473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AF628C9C-D0CF-58A9-A400-C946436590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2057400"/>
            <a:ext cx="50800" cy="1473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C45CAA7C-EA3D-6724-1340-CC012954B4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609600"/>
            <a:ext cx="50800" cy="1473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51C53213-C9C7-4664-0C6E-C78E3684E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00" y="5854700"/>
            <a:ext cx="4508500" cy="44450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B6FAA21B-E5A4-618C-E572-E7D7C7A8E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203200"/>
          </a:xfrm>
          <a:prstGeom prst="rect">
            <a:avLst/>
          </a:prstGeom>
        </p:spPr>
      </p:pic>
      <p:grpSp>
        <p:nvGrpSpPr>
          <p:cNvPr id="19" name="Group 19">
            <a:extLst>
              <a:ext uri="{FF2B5EF4-FFF2-40B4-BE49-F238E27FC236}">
                <a16:creationId xmlns:a16="http://schemas.microsoft.com/office/drawing/2014/main" id="{3861A393-2D9D-9FCC-9CB2-35969624C1A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E812D53A-DE5C-092C-1779-764F5C54F3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842000"/>
            <a:ext cx="63500" cy="1879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177EB11D-EEE9-F464-3C8F-4F7652D1B5E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994400"/>
            <a:ext cx="63500" cy="18796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1403F606-33F2-9475-844E-E9D01A5A5C3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146800"/>
            <a:ext cx="63500" cy="18796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6CF4A576-5D03-2D8A-319D-F0C4137835B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299200"/>
            <a:ext cx="63500" cy="18796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464C7BC6-2D84-0204-217C-2AA4388D82F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604000"/>
            <a:ext cx="63500" cy="18796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C6D287F1-6C90-70AA-DD36-D57877DD88C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908800"/>
            <a:ext cx="63500" cy="18796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E41A6920-573E-D46F-5E97-7B362D8D444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226300"/>
            <a:ext cx="63500" cy="18796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3FB588C2-C547-BA7C-C41A-E94F437124E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451600"/>
            <a:ext cx="63500" cy="18796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78A5F37F-381E-63A8-F596-7822C910073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756400"/>
            <a:ext cx="63500" cy="18796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5EA0F9B0-08BA-55B9-A44D-92A8CDE768D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061200"/>
            <a:ext cx="63500" cy="18796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77043D95-4EF1-64D4-0EAF-36E7CA38522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378700"/>
            <a:ext cx="63500" cy="1879600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6C527373-764F-2B88-6A8F-F9FBD77B0C2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531100"/>
            <a:ext cx="63500" cy="1879600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840F34D8-5CD9-05AF-A887-CB0841B32F3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689600"/>
            <a:ext cx="63500" cy="1879600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827849B3-3815-03B0-95C2-CCAABE814D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47200"/>
            <a:ext cx="18288000" cy="1003300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C8C74247-7AFD-79AF-7A14-795476087E6E}"/>
              </a:ext>
            </a:extLst>
          </p:cNvPr>
          <p:cNvSpPr txBox="1"/>
          <p:nvPr/>
        </p:nvSpPr>
        <p:spPr>
          <a:xfrm>
            <a:off x="4038600" y="946150"/>
            <a:ext cx="10591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404040"/>
                </a:solidFill>
                <a:latin typeface="Pretendard Bold"/>
              </a:rPr>
              <a:t>Data </a:t>
            </a:r>
            <a:r>
              <a:rPr lang="en-US" sz="4000" b="0" i="0" u="none" strike="noStrike" dirty="0" err="1">
                <a:solidFill>
                  <a:srgbClr val="404040"/>
                </a:solidFill>
                <a:latin typeface="Pretendard Bold"/>
              </a:rPr>
              <a:t>PreProcessing</a:t>
            </a:r>
            <a:endParaRPr lang="en-US" sz="4000" b="0" i="0" u="none" strike="noStrike" dirty="0">
              <a:solidFill>
                <a:srgbClr val="404040"/>
              </a:solidFill>
              <a:latin typeface="Pretendard Bold"/>
            </a:endParaRPr>
          </a:p>
        </p:txBody>
      </p:sp>
      <p:pic>
        <p:nvPicPr>
          <p:cNvPr id="36" name="Picture 22">
            <a:extLst>
              <a:ext uri="{FF2B5EF4-FFF2-40B4-BE49-F238E27FC236}">
                <a16:creationId xmlns:a16="http://schemas.microsoft.com/office/drawing/2014/main" id="{1BD20092-774E-3A18-88F5-60243F640D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763000" y="4066908"/>
            <a:ext cx="762000" cy="8001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B78E708-398B-8A62-BFB7-77D0BD3FD7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62631"/>
            <a:ext cx="8089900" cy="6604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2A32AB4D-1338-0D09-DC52-B1307C2E4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25" y="4877167"/>
            <a:ext cx="2552841" cy="558434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9A41D0AF-5848-D350-79A2-D00D554237E5}"/>
              </a:ext>
            </a:extLst>
          </p:cNvPr>
          <p:cNvSpPr/>
          <p:nvPr/>
        </p:nvSpPr>
        <p:spPr>
          <a:xfrm>
            <a:off x="1524000" y="3416300"/>
            <a:ext cx="1371600" cy="5067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A2D138B-EC68-F840-3879-08380D8F8B76}"/>
              </a:ext>
            </a:extLst>
          </p:cNvPr>
          <p:cNvSpPr/>
          <p:nvPr/>
        </p:nvSpPr>
        <p:spPr>
          <a:xfrm>
            <a:off x="4349750" y="3422650"/>
            <a:ext cx="1371600" cy="5067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F61BF44-345A-294A-8001-4C48B09F5CDF}"/>
              </a:ext>
            </a:extLst>
          </p:cNvPr>
          <p:cNvSpPr/>
          <p:nvPr/>
        </p:nvSpPr>
        <p:spPr>
          <a:xfrm>
            <a:off x="6948170" y="3395343"/>
            <a:ext cx="1371600" cy="5067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1A63A0A-F502-09AC-FADD-4EDC4CCCF3CD}"/>
              </a:ext>
            </a:extLst>
          </p:cNvPr>
          <p:cNvSpPr/>
          <p:nvPr/>
        </p:nvSpPr>
        <p:spPr>
          <a:xfrm>
            <a:off x="3121025" y="4867008"/>
            <a:ext cx="1835150" cy="5067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B435962-254F-8FE5-26DD-4EBC6333CE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26" y="6447422"/>
            <a:ext cx="7166344" cy="612508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2F08EDF3-FE1E-27B7-4612-8728A579DF7D}"/>
              </a:ext>
            </a:extLst>
          </p:cNvPr>
          <p:cNvSpPr/>
          <p:nvPr/>
        </p:nvSpPr>
        <p:spPr>
          <a:xfrm>
            <a:off x="1955800" y="6531977"/>
            <a:ext cx="1115695" cy="5067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93490C8-21AC-A4E3-BA1F-4DDDB3D25751}"/>
              </a:ext>
            </a:extLst>
          </p:cNvPr>
          <p:cNvSpPr/>
          <p:nvPr/>
        </p:nvSpPr>
        <p:spPr>
          <a:xfrm>
            <a:off x="5567045" y="6528434"/>
            <a:ext cx="1138555" cy="5067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C888908-D5AF-8A7E-8B74-08C2D589EA25}"/>
              </a:ext>
            </a:extLst>
          </p:cNvPr>
          <p:cNvSpPr/>
          <p:nvPr/>
        </p:nvSpPr>
        <p:spPr>
          <a:xfrm>
            <a:off x="3791903" y="6567804"/>
            <a:ext cx="1008698" cy="4870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1" name="그림 50" descr="텍스트, 스크린샷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11C2888-08C3-EC21-E8EE-8A3E7CAF43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96" y="2423642"/>
            <a:ext cx="8167830" cy="60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4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522ED6-ACC0-50B2-A3FD-6DD886205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C300BF7-CEFC-6492-FB4F-29A1BA94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6BB8B2D7-55AC-C613-4343-604CB5839EB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84EA6BC3-E21D-BA59-75A6-EE369B49D4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736600"/>
            <a:ext cx="50800" cy="1473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EBAA5EE-4613-C220-4910-EC4D701631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850900"/>
            <a:ext cx="50800" cy="147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A5ACC1D-EC97-BC72-9449-34A8B3E1E4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965200"/>
            <a:ext cx="50800" cy="147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4545B4C-8F5E-79FF-E099-462A4049F4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092200"/>
            <a:ext cx="508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931EF8B-7050-3A99-C925-E07A218133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333500"/>
            <a:ext cx="50800" cy="147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E769F36-868F-E8A9-937E-7E0F236CA0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574800"/>
            <a:ext cx="50800" cy="1473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B40B7D3-27B1-DD6A-689B-F6F1A48EEF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816100"/>
            <a:ext cx="50800" cy="1473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6F72BDF-A711-9406-C800-7FD14DFDAF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206500"/>
            <a:ext cx="50800" cy="14732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606ADD7-A0E8-E936-32D0-3575E735FF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447800"/>
            <a:ext cx="50800" cy="14732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E64684CC-E1BC-95A0-7584-E4299E9DA0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689100"/>
            <a:ext cx="50800" cy="1473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F2EB4FB-C7AA-0DE7-BB18-1C93578156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930400"/>
            <a:ext cx="50800" cy="1473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C7AE5BDE-9426-75F4-823D-D3B3389872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2057400"/>
            <a:ext cx="50800" cy="1473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3952E089-BEE7-68A7-AD12-0B92B54D6C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609600"/>
            <a:ext cx="50800" cy="1473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ACECD6AE-6EB9-3CEE-8F65-3EE5DEB41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00" y="5854700"/>
            <a:ext cx="4508500" cy="44450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BF4AE71C-3A94-BB11-97AC-B27C29869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203200"/>
          </a:xfrm>
          <a:prstGeom prst="rect">
            <a:avLst/>
          </a:prstGeom>
        </p:spPr>
      </p:pic>
      <p:grpSp>
        <p:nvGrpSpPr>
          <p:cNvPr id="19" name="Group 19">
            <a:extLst>
              <a:ext uri="{FF2B5EF4-FFF2-40B4-BE49-F238E27FC236}">
                <a16:creationId xmlns:a16="http://schemas.microsoft.com/office/drawing/2014/main" id="{60C3723E-F4E6-CEEF-CA16-9FC82D07D73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F6DFB906-018F-385F-5A4A-6FD7D9731E1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842000"/>
            <a:ext cx="63500" cy="1879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48F81C4C-37D3-D243-F1CF-20F4B98A8D2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994400"/>
            <a:ext cx="63500" cy="18796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D2AE8C81-DBCB-BEBD-5056-2D8CD902053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146800"/>
            <a:ext cx="63500" cy="18796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2EE46332-D9EC-3E01-7F5F-8757251E41F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299200"/>
            <a:ext cx="63500" cy="18796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1CD9ACF0-9DA2-C079-60D4-52C412FD3E1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604000"/>
            <a:ext cx="63500" cy="18796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93CD7B8A-6885-EA51-1031-3EF71331C9F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908800"/>
            <a:ext cx="63500" cy="18796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E7AB26C4-D39F-DC64-FB3C-838D3D2D5BB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226300"/>
            <a:ext cx="63500" cy="18796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DD3555EE-32D8-251F-1D9E-6CDD9F26D98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451600"/>
            <a:ext cx="63500" cy="18796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A6A8DE58-BFAA-20E7-77DC-59962063CBF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756400"/>
            <a:ext cx="63500" cy="18796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E5B71D91-41E9-5413-B0D0-F8AE02896DF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061200"/>
            <a:ext cx="63500" cy="18796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C4FEF995-C652-B165-3DAA-58046900252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378700"/>
            <a:ext cx="63500" cy="1879600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A2DBB472-2DB2-AEA9-5FC2-7BD4077A666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531100"/>
            <a:ext cx="63500" cy="1879600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5E8AD801-4071-79BC-CE54-C89DAD7C71C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689600"/>
            <a:ext cx="63500" cy="1879600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EC3588DE-55F9-D5D0-584A-DE5F59EC4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47200"/>
            <a:ext cx="18288000" cy="1003300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5E159653-BD90-3E6D-F033-51B19EEE963C}"/>
              </a:ext>
            </a:extLst>
          </p:cNvPr>
          <p:cNvSpPr txBox="1"/>
          <p:nvPr/>
        </p:nvSpPr>
        <p:spPr>
          <a:xfrm>
            <a:off x="4038600" y="946150"/>
            <a:ext cx="10591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404040"/>
                </a:solidFill>
                <a:latin typeface="Pretendard Bold"/>
              </a:rPr>
              <a:t>Data </a:t>
            </a:r>
            <a:r>
              <a:rPr lang="en-US" sz="4000" b="0" i="0" u="none" strike="noStrike" dirty="0" err="1">
                <a:solidFill>
                  <a:srgbClr val="404040"/>
                </a:solidFill>
                <a:latin typeface="Pretendard Bold"/>
              </a:rPr>
              <a:t>PreProcessing</a:t>
            </a:r>
            <a:endParaRPr lang="en-US" sz="4000" b="0" i="0" u="none" strike="noStrike" dirty="0">
              <a:solidFill>
                <a:srgbClr val="404040"/>
              </a:solidFill>
              <a:latin typeface="Pretendard Bold"/>
            </a:endParaRPr>
          </a:p>
        </p:txBody>
      </p:sp>
      <p:pic>
        <p:nvPicPr>
          <p:cNvPr id="36" name="Picture 22">
            <a:extLst>
              <a:ext uri="{FF2B5EF4-FFF2-40B4-BE49-F238E27FC236}">
                <a16:creationId xmlns:a16="http://schemas.microsoft.com/office/drawing/2014/main" id="{E3F68655-5FF9-643B-C9E0-56776564C6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602423" y="4362450"/>
            <a:ext cx="762000" cy="8001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05F06AF0-B4C4-9DE7-1370-2E55AE4F68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3" y="4746360"/>
            <a:ext cx="6792673" cy="528319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B479988A-6473-731B-1E9F-28FB48505FA8}"/>
              </a:ext>
            </a:extLst>
          </p:cNvPr>
          <p:cNvSpPr/>
          <p:nvPr/>
        </p:nvSpPr>
        <p:spPr>
          <a:xfrm>
            <a:off x="1790700" y="4722228"/>
            <a:ext cx="1371600" cy="5067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9" name="그림 58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1D26560-3786-0E54-32B0-ADB5E5CEAF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3727450"/>
            <a:ext cx="827024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92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539DEB-B270-F26D-6CB9-B076D07B7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A0319C-8D1C-C3D6-5CCE-AD7F90F1F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2B09E437-6890-3768-277B-FD6F860A0A5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4278AF6D-FEBF-A3A6-F443-F257C9E2A2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736600"/>
            <a:ext cx="50800" cy="1473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062BE95-6B6C-1233-F3E0-5DF9604770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850900"/>
            <a:ext cx="50800" cy="147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333E0FC-9534-0624-8908-61D03EA2A2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965200"/>
            <a:ext cx="50800" cy="147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0E669B0-E7A6-FF0B-805A-863799E5A2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092200"/>
            <a:ext cx="508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C297C29-0B5B-F05A-FC7F-6E72FB5FCE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333500"/>
            <a:ext cx="50800" cy="147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025258C-6723-9E6B-F17C-B4B06AE52D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574800"/>
            <a:ext cx="50800" cy="1473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09A337B-61C2-6FC0-51CC-63BD553866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816100"/>
            <a:ext cx="50800" cy="1473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5DF569B-1047-CFFC-CC24-A796620A4C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206500"/>
            <a:ext cx="50800" cy="14732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B19E58E-F99F-B09F-4ACE-966091D7B3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447800"/>
            <a:ext cx="50800" cy="14732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8FFA63C7-C7E9-CAE3-652D-F8972BE6F9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689100"/>
            <a:ext cx="50800" cy="1473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CB1E95C4-253D-CE0D-7863-BE9E8B3B7A2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930400"/>
            <a:ext cx="50800" cy="1473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8900C0DA-7B01-CF60-C89F-D33DA72CEE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2057400"/>
            <a:ext cx="50800" cy="1473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F2C4B1CE-C7CE-9C9C-09BC-07FFCC411A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609600"/>
            <a:ext cx="50800" cy="1473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43D8922F-4633-11C2-087C-9F24C0D58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00" y="5854700"/>
            <a:ext cx="4508500" cy="44450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5DDC7BDA-2D73-8F01-4094-5010C4A2A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203200"/>
          </a:xfrm>
          <a:prstGeom prst="rect">
            <a:avLst/>
          </a:prstGeom>
        </p:spPr>
      </p:pic>
      <p:grpSp>
        <p:nvGrpSpPr>
          <p:cNvPr id="19" name="Group 19">
            <a:extLst>
              <a:ext uri="{FF2B5EF4-FFF2-40B4-BE49-F238E27FC236}">
                <a16:creationId xmlns:a16="http://schemas.microsoft.com/office/drawing/2014/main" id="{925D7E92-4FAD-0F4F-C718-2CC5473BF5F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0E04BE2B-56D5-F898-3AE3-2FD91B6402F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842000"/>
            <a:ext cx="63500" cy="1879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2F6B0F0B-93C9-E83B-7831-618736CF53F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994400"/>
            <a:ext cx="63500" cy="18796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640A92F7-6120-22FD-71CA-B8BE6D11846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146800"/>
            <a:ext cx="63500" cy="18796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86E07D59-D2F2-2E7B-73D5-755AA33AB8E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299200"/>
            <a:ext cx="63500" cy="18796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459A4241-510E-ABD2-4CE7-1FB031286C6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604000"/>
            <a:ext cx="63500" cy="18796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84DC71A2-DF9E-8C2B-5547-26B08B23A85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908800"/>
            <a:ext cx="63500" cy="18796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04B95E9B-9BC9-55EA-B6E6-6AE8A49050B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226300"/>
            <a:ext cx="63500" cy="18796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267B089F-D55C-C49A-8303-862F7CE0CE2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451600"/>
            <a:ext cx="63500" cy="18796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C410FE27-56B1-5A42-6D47-6939F1A25F8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756400"/>
            <a:ext cx="63500" cy="18796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E2047ECA-FABA-7658-C8BF-5A9C8CF1596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061200"/>
            <a:ext cx="63500" cy="18796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7596A6DF-6FE8-B422-230F-2952A984DCC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378700"/>
            <a:ext cx="63500" cy="1879600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B8C99F5D-4009-A0AF-14F4-3F01423F45E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531100"/>
            <a:ext cx="63500" cy="1879600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1934B5B9-A931-9569-C210-9916DF05640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689600"/>
            <a:ext cx="63500" cy="1879600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2E651B63-F7AE-FB3F-053A-70E42FF71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47200"/>
            <a:ext cx="18288000" cy="1003300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F573E635-8D2A-1705-251E-0CA69A674C9E}"/>
              </a:ext>
            </a:extLst>
          </p:cNvPr>
          <p:cNvSpPr txBox="1"/>
          <p:nvPr/>
        </p:nvSpPr>
        <p:spPr>
          <a:xfrm>
            <a:off x="4038600" y="946150"/>
            <a:ext cx="10591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404040"/>
                </a:solidFill>
                <a:latin typeface="Pretendard Bold"/>
              </a:rPr>
              <a:t>Data </a:t>
            </a:r>
            <a:r>
              <a:rPr lang="en-US" sz="4000" b="0" i="0" u="none" strike="noStrike" dirty="0" err="1">
                <a:solidFill>
                  <a:srgbClr val="404040"/>
                </a:solidFill>
                <a:latin typeface="Pretendard Bold"/>
              </a:rPr>
              <a:t>PreProcessing</a:t>
            </a:r>
            <a:endParaRPr lang="en-US" sz="4000" b="0" i="0" u="none" strike="noStrike" dirty="0">
              <a:solidFill>
                <a:srgbClr val="404040"/>
              </a:solidFill>
              <a:latin typeface="Pretendard Bold"/>
            </a:endParaRPr>
          </a:p>
        </p:txBody>
      </p:sp>
      <p:pic>
        <p:nvPicPr>
          <p:cNvPr id="37" name="그림 36" descr="텍스트, 스크린샷, 폰트, 문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31789F1-EDA8-1EBE-AB4A-EEDB000D84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2211516"/>
            <a:ext cx="7915200" cy="636270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691048D-9E75-69DB-CD1A-022164B1E5DF}"/>
              </a:ext>
            </a:extLst>
          </p:cNvPr>
          <p:cNvSpPr/>
          <p:nvPr/>
        </p:nvSpPr>
        <p:spPr>
          <a:xfrm>
            <a:off x="762000" y="2497901"/>
            <a:ext cx="7884720" cy="1599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13A4C5-D065-ACAD-EB7E-9BC55621B885}"/>
              </a:ext>
            </a:extLst>
          </p:cNvPr>
          <p:cNvSpPr/>
          <p:nvPr/>
        </p:nvSpPr>
        <p:spPr>
          <a:xfrm>
            <a:off x="762000" y="4453701"/>
            <a:ext cx="7915200" cy="32251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CF37DE7-3F5A-BBCB-BBC2-5C0C275EED72}"/>
              </a:ext>
            </a:extLst>
          </p:cNvPr>
          <p:cNvSpPr/>
          <p:nvPr/>
        </p:nvSpPr>
        <p:spPr>
          <a:xfrm>
            <a:off x="701040" y="8193218"/>
            <a:ext cx="7976160" cy="3670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2" name="그림 41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F588895-0A9D-4B35-476A-89F2FEF3E2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3618116"/>
            <a:ext cx="7852380" cy="3127643"/>
          </a:xfrm>
          <a:prstGeom prst="rect">
            <a:avLst/>
          </a:prstGeom>
        </p:spPr>
      </p:pic>
      <p:pic>
        <p:nvPicPr>
          <p:cNvPr id="43" name="Picture 22">
            <a:extLst>
              <a:ext uri="{FF2B5EF4-FFF2-40B4-BE49-F238E27FC236}">
                <a16:creationId xmlns:a16="http://schemas.microsoft.com/office/drawing/2014/main" id="{15CF9500-1D2B-8535-777E-79FB01E96A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8953500" y="4660900"/>
            <a:ext cx="762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81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372C7D-E995-7052-B708-53054E928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3266B1-AF98-778A-A88F-7B0462B3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AA755C89-DFDE-49CC-2408-1A16C5F7C4D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D84ACD76-7C01-4D2F-0C63-95426EB5E8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736600"/>
            <a:ext cx="50800" cy="1473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CF47894-B95F-629F-5423-2450270557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850900"/>
            <a:ext cx="50800" cy="147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DF67B13-C1FC-548F-6666-C183ABFCF5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965200"/>
            <a:ext cx="50800" cy="147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7BBD9AD-80FE-5E7F-79A6-A47E4B2E81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092200"/>
            <a:ext cx="508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1D22CA9-5C55-3ACC-0BE2-6C04A1AE2F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333500"/>
            <a:ext cx="50800" cy="147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A2F52CA-5A75-1C0A-224D-7FC4A4EEA1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574800"/>
            <a:ext cx="50800" cy="1473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2C72FC4-4888-8B33-BDD5-AB721E7986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816100"/>
            <a:ext cx="50800" cy="1473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16DB047-1801-B9C4-B410-D2D16524BB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206500"/>
            <a:ext cx="50800" cy="14732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302CF60-F2D6-1048-ABB4-9E2E21260B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447800"/>
            <a:ext cx="50800" cy="14732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54964C6-7C89-5EBA-AF33-688DEAADED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689100"/>
            <a:ext cx="50800" cy="1473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44A487DD-A0A2-7BAD-7413-253EA027CB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930400"/>
            <a:ext cx="50800" cy="1473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01C66E12-22A3-4844-A79C-18A6893895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2057400"/>
            <a:ext cx="50800" cy="1473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9D4886D1-88A7-F73B-6A3E-04D5DF07C8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609600"/>
            <a:ext cx="50800" cy="1473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CC891392-FB2E-7F77-E059-3F4C35757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00" y="5854700"/>
            <a:ext cx="4508500" cy="44450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AAE3DA8F-59FF-7168-B9CC-545D69511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203200"/>
          </a:xfrm>
          <a:prstGeom prst="rect">
            <a:avLst/>
          </a:prstGeom>
        </p:spPr>
      </p:pic>
      <p:grpSp>
        <p:nvGrpSpPr>
          <p:cNvPr id="19" name="Group 19">
            <a:extLst>
              <a:ext uri="{FF2B5EF4-FFF2-40B4-BE49-F238E27FC236}">
                <a16:creationId xmlns:a16="http://schemas.microsoft.com/office/drawing/2014/main" id="{9348F90F-E5A5-2F23-311F-647D96F2741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22563E71-21AA-3A05-2596-3C38E0FC484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842000"/>
            <a:ext cx="63500" cy="1879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4E5C8AD7-8F12-8451-9B5E-D44CB8CE9DF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994400"/>
            <a:ext cx="63500" cy="18796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0031042C-9A1D-364D-8C53-87AD2A42156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146800"/>
            <a:ext cx="63500" cy="18796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42A425B6-06CD-DC67-3667-A30FD15898E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299200"/>
            <a:ext cx="63500" cy="18796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DB489E88-EA06-21E5-7533-C3C93B8912C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604000"/>
            <a:ext cx="63500" cy="18796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0C388B0A-FA97-FD2F-F82F-0C19FFCA1D3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908800"/>
            <a:ext cx="63500" cy="18796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8BDDD035-FB5C-0920-739E-7C1CECE4AF3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226300"/>
            <a:ext cx="63500" cy="18796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51B608B6-68A7-C423-81F8-32E960EAC6B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451600"/>
            <a:ext cx="63500" cy="18796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C4419092-4BE5-F996-7EB7-D4B85B864CD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756400"/>
            <a:ext cx="63500" cy="18796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3C0599A6-6DA6-425C-7B4D-471C8F788B2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061200"/>
            <a:ext cx="63500" cy="18796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4478A6C6-D1C3-45A7-5AB7-AD8EB95F76C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378700"/>
            <a:ext cx="63500" cy="1879600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B63E9E35-7F20-5296-5EA8-A87E6CC41D0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531100"/>
            <a:ext cx="63500" cy="1879600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4387AA96-842E-C863-5561-0D812DA43AC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689600"/>
            <a:ext cx="63500" cy="1879600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6908ED7B-791C-8333-CCF3-E41E921A2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47200"/>
            <a:ext cx="18288000" cy="1003300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92962408-C6C6-61F3-FB62-9FCCB18AB9E6}"/>
              </a:ext>
            </a:extLst>
          </p:cNvPr>
          <p:cNvSpPr txBox="1"/>
          <p:nvPr/>
        </p:nvSpPr>
        <p:spPr>
          <a:xfrm>
            <a:off x="4038600" y="946150"/>
            <a:ext cx="10591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404040"/>
                </a:solidFill>
                <a:latin typeface="Pretendard Bold"/>
              </a:rPr>
              <a:t>Data </a:t>
            </a:r>
            <a:r>
              <a:rPr lang="en-US" sz="4000" b="0" i="0" u="none" strike="noStrike" dirty="0" err="1">
                <a:solidFill>
                  <a:srgbClr val="404040"/>
                </a:solidFill>
                <a:latin typeface="Pretendard Bold"/>
              </a:rPr>
              <a:t>PreProcessing</a:t>
            </a:r>
            <a:endParaRPr lang="en-US" sz="4000" b="0" i="0" u="none" strike="noStrike" dirty="0">
              <a:solidFill>
                <a:srgbClr val="404040"/>
              </a:solidFill>
              <a:latin typeface="Pretendard Bold"/>
            </a:endParaRPr>
          </a:p>
        </p:txBody>
      </p:sp>
      <p:pic>
        <p:nvPicPr>
          <p:cNvPr id="36" name="Picture 22">
            <a:extLst>
              <a:ext uri="{FF2B5EF4-FFF2-40B4-BE49-F238E27FC236}">
                <a16:creationId xmlns:a16="http://schemas.microsoft.com/office/drawing/2014/main" id="{967B93E0-07C5-0867-22AF-54575B880E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763000" y="4066908"/>
            <a:ext cx="762000" cy="800100"/>
          </a:xfrm>
          <a:prstGeom prst="rect">
            <a:avLst/>
          </a:prstGeom>
        </p:spPr>
      </p:pic>
      <p:pic>
        <p:nvPicPr>
          <p:cNvPr id="41" name="그림 40" descr="텍스트, 영수증, 폰트, 대수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EB07BC5-2B2F-42CD-9EAC-89E1151C58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04419"/>
            <a:ext cx="8032473" cy="2266424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27F2DD7E-208C-A93A-0512-B093E1B6A9FD}"/>
              </a:ext>
            </a:extLst>
          </p:cNvPr>
          <p:cNvSpPr/>
          <p:nvPr/>
        </p:nvSpPr>
        <p:spPr>
          <a:xfrm>
            <a:off x="381000" y="3826667"/>
            <a:ext cx="6774676" cy="2436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5B709BA-093B-FD59-3261-3CFAFF82E72F}"/>
              </a:ext>
            </a:extLst>
          </p:cNvPr>
          <p:cNvSpPr/>
          <p:nvPr/>
        </p:nvSpPr>
        <p:spPr>
          <a:xfrm>
            <a:off x="1143000" y="4076701"/>
            <a:ext cx="6012676" cy="1563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433963-CAF8-6C8E-26CC-84745A4564D6}"/>
              </a:ext>
            </a:extLst>
          </p:cNvPr>
          <p:cNvSpPr/>
          <p:nvPr/>
        </p:nvSpPr>
        <p:spPr>
          <a:xfrm>
            <a:off x="838200" y="4233069"/>
            <a:ext cx="6317476" cy="29448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9EAF99B-553D-BEAA-9EE2-348C5B7D02BC}"/>
              </a:ext>
            </a:extLst>
          </p:cNvPr>
          <p:cNvSpPr/>
          <p:nvPr/>
        </p:nvSpPr>
        <p:spPr>
          <a:xfrm>
            <a:off x="1127760" y="4510483"/>
            <a:ext cx="6027916" cy="2583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2D90367-D278-A2FD-81EC-82913784A410}"/>
              </a:ext>
            </a:extLst>
          </p:cNvPr>
          <p:cNvSpPr/>
          <p:nvPr/>
        </p:nvSpPr>
        <p:spPr>
          <a:xfrm>
            <a:off x="997724" y="4741069"/>
            <a:ext cx="6157952" cy="2338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7260A8E-DF9E-7C9B-3C37-7041F74CA6D9}"/>
              </a:ext>
            </a:extLst>
          </p:cNvPr>
          <p:cNvSpPr/>
          <p:nvPr/>
        </p:nvSpPr>
        <p:spPr>
          <a:xfrm>
            <a:off x="838200" y="4991100"/>
            <a:ext cx="6317476" cy="19685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F07593F-01DB-33AD-17E4-2CF7B6AEA0CF}"/>
              </a:ext>
            </a:extLst>
          </p:cNvPr>
          <p:cNvSpPr/>
          <p:nvPr/>
        </p:nvSpPr>
        <p:spPr>
          <a:xfrm>
            <a:off x="838200" y="5143500"/>
            <a:ext cx="6317476" cy="2121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5F0404-0DC5-C111-EDEE-7E5F5F5178DF}"/>
              </a:ext>
            </a:extLst>
          </p:cNvPr>
          <p:cNvSpPr/>
          <p:nvPr/>
        </p:nvSpPr>
        <p:spPr>
          <a:xfrm>
            <a:off x="838200" y="5381466"/>
            <a:ext cx="990600" cy="18510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3FBFA88-EAED-CB22-0D8D-12103CAA7261}"/>
              </a:ext>
            </a:extLst>
          </p:cNvPr>
          <p:cNvSpPr/>
          <p:nvPr/>
        </p:nvSpPr>
        <p:spPr>
          <a:xfrm>
            <a:off x="682238" y="5595724"/>
            <a:ext cx="1146562" cy="22378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41A6D87-B86D-E6A5-493C-E7B91C9ABA84}"/>
              </a:ext>
            </a:extLst>
          </p:cNvPr>
          <p:cNvSpPr/>
          <p:nvPr/>
        </p:nvSpPr>
        <p:spPr>
          <a:xfrm>
            <a:off x="3429000" y="5363526"/>
            <a:ext cx="762000" cy="2030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B6AB974-385E-DD6B-AEA6-8A6A07C190D2}"/>
              </a:ext>
            </a:extLst>
          </p:cNvPr>
          <p:cNvSpPr/>
          <p:nvPr/>
        </p:nvSpPr>
        <p:spPr>
          <a:xfrm>
            <a:off x="3093720" y="5592126"/>
            <a:ext cx="1097280" cy="2121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D8F582F-59F4-5828-AB71-32D6E84FA536}"/>
              </a:ext>
            </a:extLst>
          </p:cNvPr>
          <p:cNvSpPr/>
          <p:nvPr/>
        </p:nvSpPr>
        <p:spPr>
          <a:xfrm>
            <a:off x="7450952" y="5160483"/>
            <a:ext cx="762000" cy="2030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9" name="그림 68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1BED869-1F84-F8FC-674F-38086CF895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227" y="1817291"/>
            <a:ext cx="6753906" cy="2626519"/>
          </a:xfrm>
          <a:prstGeom prst="rect">
            <a:avLst/>
          </a:prstGeom>
        </p:spPr>
      </p:pic>
      <p:pic>
        <p:nvPicPr>
          <p:cNvPr id="71" name="그림 70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49D40F1-4219-4131-A677-47B8728F59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862" y="4330700"/>
            <a:ext cx="40640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65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A949ED-93A9-B497-6552-DE79EC4C3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444E4AE-F5D0-0EDD-A885-EA50B1200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38100"/>
            <a:ext cx="2514600" cy="21463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7893CE80-BF16-E5CA-51FF-90D4E0565FD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47A4A906-1051-A078-0A25-D81F456BBF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736600"/>
            <a:ext cx="50800" cy="1473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69E8979-8E27-4F38-CB85-420112C0AE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850900"/>
            <a:ext cx="50800" cy="147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EB7A6F4-0EC4-C4D6-A98F-FC0AE25EEE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965200"/>
            <a:ext cx="50800" cy="1473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6C45478-B10D-A9EB-EDA1-FF6D64B33F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092200"/>
            <a:ext cx="50800" cy="1473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E1B6832-4597-EDEE-A742-45D0642B14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333500"/>
            <a:ext cx="50800" cy="1473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016121E-DD95-AB5F-453E-067B97580F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574800"/>
            <a:ext cx="50800" cy="1473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F4F47A2-567F-1718-49AC-CD956105DD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816100"/>
            <a:ext cx="50800" cy="1473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48FD279-60CD-E923-B4B8-C3406B928A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206500"/>
            <a:ext cx="50800" cy="14732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CDBFA69-55AC-5542-9658-2A6FEA79E5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447800"/>
            <a:ext cx="50800" cy="14732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CC96378-7AC1-A21A-1DA7-F5A504F3C4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689100"/>
            <a:ext cx="50800" cy="14732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77EDEE99-E8B2-85CE-4F1F-4B5C484D53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1930400"/>
            <a:ext cx="50800" cy="14732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9BB42E71-1DC0-46B6-9DCF-06441943E4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2057400"/>
            <a:ext cx="50800" cy="14732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C2CC6775-062D-6A23-2ACB-67FF315CB5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5400000">
            <a:off x="1879600" y="609600"/>
            <a:ext cx="50800" cy="1473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0CAC47A4-8153-BBA2-6F0E-5E1D17314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00" y="5854700"/>
            <a:ext cx="4508500" cy="44450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063649A3-B41E-687A-781E-ADDA9CA8B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203200"/>
          </a:xfrm>
          <a:prstGeom prst="rect">
            <a:avLst/>
          </a:prstGeom>
        </p:spPr>
      </p:pic>
      <p:grpSp>
        <p:nvGrpSpPr>
          <p:cNvPr id="19" name="Group 19">
            <a:extLst>
              <a:ext uri="{FF2B5EF4-FFF2-40B4-BE49-F238E27FC236}">
                <a16:creationId xmlns:a16="http://schemas.microsoft.com/office/drawing/2014/main" id="{A960D8BC-EAA4-1933-036F-DEBB713F8C2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B8B63380-A8E7-8285-EE94-52E77F11A3D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842000"/>
            <a:ext cx="63500" cy="1879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2F305122-72E9-7E07-BF32-BF0DE65C938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994400"/>
            <a:ext cx="63500" cy="18796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50881A39-321A-9739-4E95-4B3215DE08B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146800"/>
            <a:ext cx="63500" cy="18796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5405248C-CC0F-C72A-848D-9BB12F63440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299200"/>
            <a:ext cx="63500" cy="18796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A3784BA4-1728-2326-A76E-4778C8DEFF8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604000"/>
            <a:ext cx="63500" cy="187960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588A2B6D-573C-6A3D-E47B-18ABE50D20E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908800"/>
            <a:ext cx="63500" cy="1879600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E1B3D891-0290-3AA1-4F72-6E50FCEFB60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226300"/>
            <a:ext cx="63500" cy="18796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A22CAD67-9AD9-0CD3-44D9-126FAA6A6EC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451600"/>
            <a:ext cx="63500" cy="18796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2C67BBA6-9C26-BCF3-BF50-97ED6E0978F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6756400"/>
            <a:ext cx="63500" cy="18796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1D4D0138-4022-FFB6-873E-F9FB31F8748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061200"/>
            <a:ext cx="63500" cy="18796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9CAC13D5-1BA6-E048-39B1-0B2699B5DB3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378700"/>
            <a:ext cx="63500" cy="1879600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3DE323CA-3AFA-C2D7-3AB7-7D434F72065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7531100"/>
            <a:ext cx="63500" cy="1879600"/>
          </a:xfrm>
          <a:prstGeom prst="rect">
            <a:avLst/>
          </a:prstGeom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6DBF5490-4222-BAE4-3D0E-D6A816971F0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 rot="-5400000">
            <a:off x="16129000" y="5689600"/>
            <a:ext cx="63500" cy="1879600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EDB06F5A-BF01-988F-199B-D173378FC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347200"/>
            <a:ext cx="18288000" cy="1003300"/>
          </a:xfrm>
          <a:prstGeom prst="rect">
            <a:avLst/>
          </a:prstGeom>
        </p:spPr>
      </p:pic>
      <p:sp>
        <p:nvSpPr>
          <p:cNvPr id="34" name="TextBox 34">
            <a:extLst>
              <a:ext uri="{FF2B5EF4-FFF2-40B4-BE49-F238E27FC236}">
                <a16:creationId xmlns:a16="http://schemas.microsoft.com/office/drawing/2014/main" id="{447D8F1C-A947-D3D7-38B1-BACFEF84E144}"/>
              </a:ext>
            </a:extLst>
          </p:cNvPr>
          <p:cNvSpPr txBox="1"/>
          <p:nvPr/>
        </p:nvSpPr>
        <p:spPr>
          <a:xfrm>
            <a:off x="4038600" y="946150"/>
            <a:ext cx="10591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404040"/>
                </a:solidFill>
                <a:latin typeface="Pretendard Bold"/>
              </a:rPr>
              <a:t>Data </a:t>
            </a:r>
            <a:r>
              <a:rPr lang="en-US" sz="4000" b="0" i="0" u="none" strike="noStrike" dirty="0" err="1">
                <a:solidFill>
                  <a:srgbClr val="404040"/>
                </a:solidFill>
                <a:latin typeface="Pretendard Bold"/>
              </a:rPr>
              <a:t>PreProcessing</a:t>
            </a:r>
            <a:endParaRPr lang="en-US" sz="4000" b="0" i="0" u="none" strike="noStrike" dirty="0">
              <a:solidFill>
                <a:srgbClr val="404040"/>
              </a:solidFill>
              <a:latin typeface="Pretendard Bold"/>
            </a:endParaRPr>
          </a:p>
        </p:txBody>
      </p:sp>
      <p:pic>
        <p:nvPicPr>
          <p:cNvPr id="36" name="Picture 22">
            <a:extLst>
              <a:ext uri="{FF2B5EF4-FFF2-40B4-BE49-F238E27FC236}">
                <a16:creationId xmlns:a16="http://schemas.microsoft.com/office/drawing/2014/main" id="{4D1F993F-A305-979D-D05C-07C6CC9D91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607287" y="4083050"/>
            <a:ext cx="762000" cy="800100"/>
          </a:xfrm>
          <a:prstGeom prst="rect">
            <a:avLst/>
          </a:prstGeom>
        </p:spPr>
      </p:pic>
      <p:pic>
        <p:nvPicPr>
          <p:cNvPr id="41" name="그림 40" descr="텍스트, 영수증, 폰트, 대수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35162E1-0AF8-0336-3080-678E38D65B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04419"/>
            <a:ext cx="8032473" cy="2266424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65428913-3296-2551-933C-8DC4B13B3BDE}"/>
              </a:ext>
            </a:extLst>
          </p:cNvPr>
          <p:cNvSpPr/>
          <p:nvPr/>
        </p:nvSpPr>
        <p:spPr>
          <a:xfrm>
            <a:off x="381000" y="3826667"/>
            <a:ext cx="6774676" cy="2436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59F29F6-717B-7B7C-9546-C0E00CEBC39D}"/>
              </a:ext>
            </a:extLst>
          </p:cNvPr>
          <p:cNvSpPr/>
          <p:nvPr/>
        </p:nvSpPr>
        <p:spPr>
          <a:xfrm>
            <a:off x="1143000" y="4076701"/>
            <a:ext cx="6012676" cy="1563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5E4501E-C93D-E861-7C08-5FC85C1E0FC8}"/>
              </a:ext>
            </a:extLst>
          </p:cNvPr>
          <p:cNvSpPr/>
          <p:nvPr/>
        </p:nvSpPr>
        <p:spPr>
          <a:xfrm>
            <a:off x="838200" y="4233069"/>
            <a:ext cx="6317476" cy="29448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3C81EB8-E2AA-E7FB-F9A1-42765D437F88}"/>
              </a:ext>
            </a:extLst>
          </p:cNvPr>
          <p:cNvSpPr/>
          <p:nvPr/>
        </p:nvSpPr>
        <p:spPr>
          <a:xfrm>
            <a:off x="1127760" y="4510483"/>
            <a:ext cx="6027916" cy="2583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0E8BB05-4F9C-1F94-E4EE-90C9F1C93DDB}"/>
              </a:ext>
            </a:extLst>
          </p:cNvPr>
          <p:cNvSpPr/>
          <p:nvPr/>
        </p:nvSpPr>
        <p:spPr>
          <a:xfrm>
            <a:off x="997724" y="4741069"/>
            <a:ext cx="6157952" cy="2338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1871637-A9FC-60DB-454A-824B6F11EA87}"/>
              </a:ext>
            </a:extLst>
          </p:cNvPr>
          <p:cNvSpPr/>
          <p:nvPr/>
        </p:nvSpPr>
        <p:spPr>
          <a:xfrm>
            <a:off x="838200" y="4991100"/>
            <a:ext cx="6317476" cy="19685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37F5F1-8B54-8ACB-0A9F-D5A7A613832E}"/>
              </a:ext>
            </a:extLst>
          </p:cNvPr>
          <p:cNvSpPr/>
          <p:nvPr/>
        </p:nvSpPr>
        <p:spPr>
          <a:xfrm>
            <a:off x="838200" y="5143500"/>
            <a:ext cx="6317476" cy="2121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C955280-9F69-A081-8560-5BC4E74F5011}"/>
              </a:ext>
            </a:extLst>
          </p:cNvPr>
          <p:cNvSpPr/>
          <p:nvPr/>
        </p:nvSpPr>
        <p:spPr>
          <a:xfrm>
            <a:off x="838200" y="5381466"/>
            <a:ext cx="990600" cy="18510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8E87BC-FE45-62E9-8355-1ACE1D255770}"/>
              </a:ext>
            </a:extLst>
          </p:cNvPr>
          <p:cNvSpPr/>
          <p:nvPr/>
        </p:nvSpPr>
        <p:spPr>
          <a:xfrm>
            <a:off x="682238" y="5595724"/>
            <a:ext cx="1146562" cy="22378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F05841A-1B2A-9A1D-6441-E8B37BBBF655}"/>
              </a:ext>
            </a:extLst>
          </p:cNvPr>
          <p:cNvSpPr/>
          <p:nvPr/>
        </p:nvSpPr>
        <p:spPr>
          <a:xfrm>
            <a:off x="3429000" y="5363526"/>
            <a:ext cx="762000" cy="2030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DA0150-D587-AAFF-CA5F-30A4C159ECEE}"/>
              </a:ext>
            </a:extLst>
          </p:cNvPr>
          <p:cNvSpPr/>
          <p:nvPr/>
        </p:nvSpPr>
        <p:spPr>
          <a:xfrm>
            <a:off x="3093720" y="5592126"/>
            <a:ext cx="1097280" cy="2121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473D63C-C81D-16C7-D1FB-AAFF922E5F69}"/>
              </a:ext>
            </a:extLst>
          </p:cNvPr>
          <p:cNvSpPr/>
          <p:nvPr/>
        </p:nvSpPr>
        <p:spPr>
          <a:xfrm>
            <a:off x="7450952" y="5160483"/>
            <a:ext cx="762000" cy="2030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9" name="그림 38" descr="텍스트, 스크린샷, 소프트웨어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9592C3B-F2ED-A389-6D31-D3E3BB2675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82" y="2914384"/>
            <a:ext cx="7542480" cy="412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10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78</Words>
  <Application>Microsoft Macintosh PowerPoint</Application>
  <PresentationFormat>사용자 지정</PresentationFormat>
  <Paragraphs>42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Calibri</vt:lpstr>
      <vt:lpstr>Pretendard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윤종우</cp:lastModifiedBy>
  <cp:revision>7</cp:revision>
  <dcterms:created xsi:type="dcterms:W3CDTF">2006-08-16T00:00:00Z</dcterms:created>
  <dcterms:modified xsi:type="dcterms:W3CDTF">2025-02-14T01:27:05Z</dcterms:modified>
</cp:coreProperties>
</file>